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9" r:id="rId1"/>
  </p:sldMasterIdLst>
  <p:notesMasterIdLst>
    <p:notesMasterId r:id="rId21"/>
  </p:notesMasterIdLst>
  <p:sldIdLst>
    <p:sldId id="256" r:id="rId2"/>
    <p:sldId id="273" r:id="rId3"/>
    <p:sldId id="284" r:id="rId4"/>
    <p:sldId id="257" r:id="rId5"/>
    <p:sldId id="278" r:id="rId6"/>
    <p:sldId id="274" r:id="rId7"/>
    <p:sldId id="279" r:id="rId8"/>
    <p:sldId id="280" r:id="rId9"/>
    <p:sldId id="275" r:id="rId10"/>
    <p:sldId id="277" r:id="rId11"/>
    <p:sldId id="289" r:id="rId12"/>
    <p:sldId id="276" r:id="rId13"/>
    <p:sldId id="283" r:id="rId14"/>
    <p:sldId id="288" r:id="rId15"/>
    <p:sldId id="287" r:id="rId16"/>
    <p:sldId id="281" r:id="rId17"/>
    <p:sldId id="290" r:id="rId18"/>
    <p:sldId id="285" r:id="rId19"/>
    <p:sldId id="286"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ar" initials="W" lastIdx="1" clrIdx="0">
    <p:extLst>
      <p:ext uri="{19B8F6BF-5375-455C-9EA6-DF929625EA0E}">
        <p15:presenceInfo xmlns:p15="http://schemas.microsoft.com/office/powerpoint/2012/main" userId="Wind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53" autoAdjust="0"/>
  </p:normalViewPr>
  <p:slideViewPr>
    <p:cSldViewPr snapToGrid="0">
      <p:cViewPr varScale="1">
        <p:scale>
          <a:sx n="76" d="100"/>
          <a:sy n="76" d="100"/>
        </p:scale>
        <p:origin x="498" y="8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25400-D5F8-4916-B7D2-8EEF6F03666F}" type="datetimeFigureOut">
              <a:rPr lang="es-ES" smtClean="0"/>
              <a:t>31/05/2023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BD8F9-A331-483A-9DD0-895CE83CAA49}" type="slidenum">
              <a:rPr lang="es-ES" smtClean="0"/>
              <a:t>‹Nº›</a:t>
            </a:fld>
            <a:endParaRPr lang="es-ES"/>
          </a:p>
        </p:txBody>
      </p:sp>
    </p:spTree>
    <p:extLst>
      <p:ext uri="{BB962C8B-B14F-4D97-AF65-F5344CB8AC3E}">
        <p14:creationId xmlns:p14="http://schemas.microsoft.com/office/powerpoint/2010/main" val="359575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C1BD8F9-A331-483A-9DD0-895CE83CAA49}" type="slidenum">
              <a:rPr lang="es-ES" smtClean="0"/>
              <a:t>1</a:t>
            </a:fld>
            <a:endParaRPr lang="es-ES"/>
          </a:p>
        </p:txBody>
      </p:sp>
    </p:spTree>
    <p:extLst>
      <p:ext uri="{BB962C8B-B14F-4D97-AF65-F5344CB8AC3E}">
        <p14:creationId xmlns:p14="http://schemas.microsoft.com/office/powerpoint/2010/main" val="412889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934C54F9-1768-4573-9ED3-641FC8B578BC}" type="datetime1">
              <a:rPr lang="es-ES" smtClean="0"/>
              <a:t>31/05/2023</a:t>
            </a:fld>
            <a:endParaRPr lang="es-ES"/>
          </a:p>
        </p:txBody>
      </p:sp>
      <p:sp>
        <p:nvSpPr>
          <p:cNvPr id="5" name="Marcador de pie de página 4"/>
          <p:cNvSpPr>
            <a:spLocks noGrp="1"/>
          </p:cNvSpPr>
          <p:nvPr>
            <p:ph type="ftr" sz="quarter" idx="11"/>
          </p:nvPr>
        </p:nvSpPr>
        <p:spPr/>
        <p:txBody>
          <a:bodyPr/>
          <a:lstStyle/>
          <a:p>
            <a:r>
              <a:rPr lang="es-ES" smtClean="0"/>
              <a:t>Raton o mouse</a:t>
            </a:r>
            <a:endParaRPr lang="es-ES"/>
          </a:p>
        </p:txBody>
      </p:sp>
      <p:sp>
        <p:nvSpPr>
          <p:cNvPr id="6" name="Marcador de número de diapositiva 5"/>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3639622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CFAEDFEE-9F9D-4F83-A6A6-5DD92332D8F3}" type="datetime1">
              <a:rPr lang="es-ES" smtClean="0"/>
              <a:t>31/05/2023</a:t>
            </a:fld>
            <a:endParaRPr lang="es-ES"/>
          </a:p>
        </p:txBody>
      </p:sp>
      <p:sp>
        <p:nvSpPr>
          <p:cNvPr id="5" name="Marcador de pie de página 4"/>
          <p:cNvSpPr>
            <a:spLocks noGrp="1"/>
          </p:cNvSpPr>
          <p:nvPr>
            <p:ph type="ftr" sz="quarter" idx="11"/>
          </p:nvPr>
        </p:nvSpPr>
        <p:spPr/>
        <p:txBody>
          <a:bodyPr/>
          <a:lstStyle/>
          <a:p>
            <a:r>
              <a:rPr lang="es-ES" smtClean="0"/>
              <a:t>Raton o mouse</a:t>
            </a:r>
            <a:endParaRPr lang="es-ES"/>
          </a:p>
        </p:txBody>
      </p:sp>
      <p:sp>
        <p:nvSpPr>
          <p:cNvPr id="6" name="Marcador de número de diapositiva 5"/>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408395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FFEF8F57-FD76-41C8-B615-54BF014345A9}" type="datetime1">
              <a:rPr lang="es-ES" smtClean="0"/>
              <a:t>31/05/2023</a:t>
            </a:fld>
            <a:endParaRPr lang="es-ES"/>
          </a:p>
        </p:txBody>
      </p:sp>
      <p:sp>
        <p:nvSpPr>
          <p:cNvPr id="5" name="Marcador de pie de página 4"/>
          <p:cNvSpPr>
            <a:spLocks noGrp="1"/>
          </p:cNvSpPr>
          <p:nvPr>
            <p:ph type="ftr" sz="quarter" idx="11"/>
          </p:nvPr>
        </p:nvSpPr>
        <p:spPr/>
        <p:txBody>
          <a:bodyPr/>
          <a:lstStyle/>
          <a:p>
            <a:r>
              <a:rPr lang="es-ES" smtClean="0"/>
              <a:t>Raton o mouse</a:t>
            </a:r>
            <a:endParaRPr lang="es-ES"/>
          </a:p>
        </p:txBody>
      </p:sp>
      <p:sp>
        <p:nvSpPr>
          <p:cNvPr id="6" name="Marcador de número de diapositiva 5"/>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252154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EE0396AA-9E8E-4DB8-ACA8-5F8E656F7691}" type="datetime1">
              <a:rPr lang="es-ES" smtClean="0"/>
              <a:t>31/05/2023</a:t>
            </a:fld>
            <a:endParaRPr lang="es-ES"/>
          </a:p>
        </p:txBody>
      </p:sp>
      <p:sp>
        <p:nvSpPr>
          <p:cNvPr id="5" name="Marcador de pie de página 4"/>
          <p:cNvSpPr>
            <a:spLocks noGrp="1"/>
          </p:cNvSpPr>
          <p:nvPr>
            <p:ph type="ftr" sz="quarter" idx="11"/>
          </p:nvPr>
        </p:nvSpPr>
        <p:spPr/>
        <p:txBody>
          <a:bodyPr/>
          <a:lstStyle/>
          <a:p>
            <a:r>
              <a:rPr lang="es-ES" smtClean="0"/>
              <a:t>Raton o mouse</a:t>
            </a:r>
            <a:endParaRPr lang="es-ES"/>
          </a:p>
        </p:txBody>
      </p:sp>
      <p:sp>
        <p:nvSpPr>
          <p:cNvPr id="6" name="Marcador de número de diapositiva 5"/>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3944005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360F0436-74A2-486C-A202-6235FFC47BA9}" type="datetime1">
              <a:rPr lang="es-ES" smtClean="0"/>
              <a:t>31/05/2023</a:t>
            </a:fld>
            <a:endParaRPr lang="es-ES"/>
          </a:p>
        </p:txBody>
      </p:sp>
      <p:sp>
        <p:nvSpPr>
          <p:cNvPr id="5" name="Marcador de pie de página 4"/>
          <p:cNvSpPr>
            <a:spLocks noGrp="1"/>
          </p:cNvSpPr>
          <p:nvPr>
            <p:ph type="ftr" sz="quarter" idx="11"/>
          </p:nvPr>
        </p:nvSpPr>
        <p:spPr/>
        <p:txBody>
          <a:bodyPr/>
          <a:lstStyle/>
          <a:p>
            <a:r>
              <a:rPr lang="es-ES" smtClean="0"/>
              <a:t>Raton o mouse</a:t>
            </a:r>
            <a:endParaRPr lang="es-ES"/>
          </a:p>
        </p:txBody>
      </p:sp>
      <p:sp>
        <p:nvSpPr>
          <p:cNvPr id="6" name="Marcador de número de diapositiva 5"/>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123588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9EA31A61-C71E-409E-A621-4A9EF603591B}" type="datetime1">
              <a:rPr lang="es-ES" smtClean="0"/>
              <a:t>31/05/2023</a:t>
            </a:fld>
            <a:endParaRPr lang="es-ES"/>
          </a:p>
        </p:txBody>
      </p:sp>
      <p:sp>
        <p:nvSpPr>
          <p:cNvPr id="6" name="Marcador de pie de página 5"/>
          <p:cNvSpPr>
            <a:spLocks noGrp="1"/>
          </p:cNvSpPr>
          <p:nvPr>
            <p:ph type="ftr" sz="quarter" idx="11"/>
          </p:nvPr>
        </p:nvSpPr>
        <p:spPr/>
        <p:txBody>
          <a:bodyPr/>
          <a:lstStyle/>
          <a:p>
            <a:r>
              <a:rPr lang="es-ES" smtClean="0"/>
              <a:t>Raton o mouse</a:t>
            </a:r>
            <a:endParaRPr lang="es-ES"/>
          </a:p>
        </p:txBody>
      </p:sp>
      <p:sp>
        <p:nvSpPr>
          <p:cNvPr id="7" name="Marcador de número de diapositiva 6"/>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3972708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6AE68078-7A38-42FC-9B81-C86BF9283182}" type="datetime1">
              <a:rPr lang="es-ES" smtClean="0"/>
              <a:t>31/05/2023</a:t>
            </a:fld>
            <a:endParaRPr lang="es-ES"/>
          </a:p>
        </p:txBody>
      </p:sp>
      <p:sp>
        <p:nvSpPr>
          <p:cNvPr id="8" name="Marcador de pie de página 7"/>
          <p:cNvSpPr>
            <a:spLocks noGrp="1"/>
          </p:cNvSpPr>
          <p:nvPr>
            <p:ph type="ftr" sz="quarter" idx="11"/>
          </p:nvPr>
        </p:nvSpPr>
        <p:spPr/>
        <p:txBody>
          <a:bodyPr/>
          <a:lstStyle/>
          <a:p>
            <a:r>
              <a:rPr lang="es-ES" smtClean="0"/>
              <a:t>Raton o mouse</a:t>
            </a:r>
            <a:endParaRPr lang="es-ES"/>
          </a:p>
        </p:txBody>
      </p:sp>
      <p:sp>
        <p:nvSpPr>
          <p:cNvPr id="9" name="Marcador de número de diapositiva 8"/>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2595015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FBD92A0D-EEBA-4884-887D-6E1049D172D5}" type="datetime1">
              <a:rPr lang="es-ES" smtClean="0"/>
              <a:t>31/05/2023</a:t>
            </a:fld>
            <a:endParaRPr lang="es-ES"/>
          </a:p>
        </p:txBody>
      </p:sp>
      <p:sp>
        <p:nvSpPr>
          <p:cNvPr id="4" name="Marcador de pie de página 3"/>
          <p:cNvSpPr>
            <a:spLocks noGrp="1"/>
          </p:cNvSpPr>
          <p:nvPr>
            <p:ph type="ftr" sz="quarter" idx="11"/>
          </p:nvPr>
        </p:nvSpPr>
        <p:spPr/>
        <p:txBody>
          <a:bodyPr/>
          <a:lstStyle/>
          <a:p>
            <a:r>
              <a:rPr lang="es-ES" smtClean="0"/>
              <a:t>Raton o mouse</a:t>
            </a:r>
            <a:endParaRPr lang="es-ES"/>
          </a:p>
        </p:txBody>
      </p:sp>
      <p:sp>
        <p:nvSpPr>
          <p:cNvPr id="5" name="Marcador de número de diapositiva 4"/>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3862846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C20BA0A-1F6C-49EC-A0C6-27E0F9A652A2}" type="datetime1">
              <a:rPr lang="es-ES" smtClean="0"/>
              <a:t>31/05/2023</a:t>
            </a:fld>
            <a:endParaRPr lang="es-ES"/>
          </a:p>
        </p:txBody>
      </p:sp>
      <p:sp>
        <p:nvSpPr>
          <p:cNvPr id="3" name="Marcador de pie de página 2"/>
          <p:cNvSpPr>
            <a:spLocks noGrp="1"/>
          </p:cNvSpPr>
          <p:nvPr>
            <p:ph type="ftr" sz="quarter" idx="11"/>
          </p:nvPr>
        </p:nvSpPr>
        <p:spPr/>
        <p:txBody>
          <a:bodyPr/>
          <a:lstStyle/>
          <a:p>
            <a:r>
              <a:rPr lang="es-ES" smtClean="0"/>
              <a:t>Raton o mouse</a:t>
            </a:r>
            <a:endParaRPr lang="es-ES"/>
          </a:p>
        </p:txBody>
      </p:sp>
      <p:sp>
        <p:nvSpPr>
          <p:cNvPr id="4" name="Marcador de número de diapositiva 3"/>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3285539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53762F53-2E98-4D0A-9203-483466BB6A70}" type="datetime1">
              <a:rPr lang="es-ES" smtClean="0"/>
              <a:t>31/05/2023</a:t>
            </a:fld>
            <a:endParaRPr lang="es-ES"/>
          </a:p>
        </p:txBody>
      </p:sp>
      <p:sp>
        <p:nvSpPr>
          <p:cNvPr id="6" name="Marcador de pie de página 5"/>
          <p:cNvSpPr>
            <a:spLocks noGrp="1"/>
          </p:cNvSpPr>
          <p:nvPr>
            <p:ph type="ftr" sz="quarter" idx="11"/>
          </p:nvPr>
        </p:nvSpPr>
        <p:spPr/>
        <p:txBody>
          <a:bodyPr/>
          <a:lstStyle/>
          <a:p>
            <a:r>
              <a:rPr lang="es-ES" smtClean="0"/>
              <a:t>Raton o mouse</a:t>
            </a:r>
            <a:endParaRPr lang="es-ES"/>
          </a:p>
        </p:txBody>
      </p:sp>
      <p:sp>
        <p:nvSpPr>
          <p:cNvPr id="7" name="Marcador de número de diapositiva 6"/>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274444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26BB2E1-0B50-491D-B30F-2CE012161536}" type="datetime1">
              <a:rPr lang="es-ES" smtClean="0"/>
              <a:t>31/05/2023</a:t>
            </a:fld>
            <a:endParaRPr lang="es-ES"/>
          </a:p>
        </p:txBody>
      </p:sp>
      <p:sp>
        <p:nvSpPr>
          <p:cNvPr id="6" name="Marcador de pie de página 5"/>
          <p:cNvSpPr>
            <a:spLocks noGrp="1"/>
          </p:cNvSpPr>
          <p:nvPr>
            <p:ph type="ftr" sz="quarter" idx="11"/>
          </p:nvPr>
        </p:nvSpPr>
        <p:spPr/>
        <p:txBody>
          <a:bodyPr/>
          <a:lstStyle/>
          <a:p>
            <a:r>
              <a:rPr lang="es-ES" smtClean="0"/>
              <a:t>Raton o mouse</a:t>
            </a:r>
            <a:endParaRPr lang="es-ES"/>
          </a:p>
        </p:txBody>
      </p:sp>
      <p:sp>
        <p:nvSpPr>
          <p:cNvPr id="7" name="Marcador de número de diapositiva 6"/>
          <p:cNvSpPr>
            <a:spLocks noGrp="1"/>
          </p:cNvSpPr>
          <p:nvPr>
            <p:ph type="sldNum" sz="quarter" idx="12"/>
          </p:nvPr>
        </p:nvSpPr>
        <p:spPr/>
        <p:txBody>
          <a:bodyPr/>
          <a:lstStyle/>
          <a:p>
            <a:fld id="{7800DB10-E39B-43E6-BA40-A82267CCD3DF}" type="slidenum">
              <a:rPr lang="es-ES" smtClean="0"/>
              <a:t>‹Nº›</a:t>
            </a:fld>
            <a:endParaRPr lang="es-ES"/>
          </a:p>
        </p:txBody>
      </p:sp>
    </p:spTree>
    <p:extLst>
      <p:ext uri="{BB962C8B-B14F-4D97-AF65-F5344CB8AC3E}">
        <p14:creationId xmlns:p14="http://schemas.microsoft.com/office/powerpoint/2010/main" val="107038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5285D-7FCA-4B01-912B-8C16AE3906F7}" type="datetime1">
              <a:rPr lang="es-ES" smtClean="0"/>
              <a:t>31/05/2023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smtClean="0"/>
              <a:t>Raton o mouse</a:t>
            </a:r>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00DB10-E39B-43E6-BA40-A82267CCD3DF}" type="slidenum">
              <a:rPr lang="es-ES" smtClean="0"/>
              <a:t>‹Nº›</a:t>
            </a:fld>
            <a:endParaRPr lang="es-ES"/>
          </a:p>
        </p:txBody>
      </p:sp>
    </p:spTree>
    <p:extLst>
      <p:ext uri="{BB962C8B-B14F-4D97-AF65-F5344CB8AC3E}">
        <p14:creationId xmlns:p14="http://schemas.microsoft.com/office/powerpoint/2010/main" val="1571618791"/>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hyperlink" Target="FitoControl.pptx"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slide" Target="slide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15"/>
          <p:cNvSpPr>
            <a:spLocks noGrp="1"/>
          </p:cNvSpPr>
          <p:nvPr>
            <p:ph type="sldNum" sz="quarter" idx="12"/>
          </p:nvPr>
        </p:nvSpPr>
        <p:spPr>
          <a:xfrm>
            <a:off x="7911860" y="6356350"/>
            <a:ext cx="2743200" cy="365125"/>
          </a:xfrm>
        </p:spPr>
        <p:txBody>
          <a:bodyPr/>
          <a:lstStyle/>
          <a:p>
            <a:r>
              <a:rPr lang="es-ES" dirty="0"/>
              <a:t>Juan  Maneiro G.</a:t>
            </a:r>
          </a:p>
          <a:p>
            <a:r>
              <a:rPr lang="es-ES" dirty="0"/>
              <a:t>Windar S. Lobo G.</a:t>
            </a:r>
          </a:p>
        </p:txBody>
      </p:sp>
      <p:sp>
        <p:nvSpPr>
          <p:cNvPr id="17" name="Rectángulo 16"/>
          <p:cNvSpPr/>
          <p:nvPr/>
        </p:nvSpPr>
        <p:spPr>
          <a:xfrm>
            <a:off x="-184768" y="318571"/>
            <a:ext cx="12192000" cy="1015663"/>
          </a:xfrm>
          <a:prstGeom prst="rect">
            <a:avLst/>
          </a:prstGeom>
          <a:noFill/>
        </p:spPr>
        <p:txBody>
          <a:bodyPr wrap="square" lIns="91440" tIns="45720" rIns="91440" bIns="45720">
            <a:spAutoFit/>
          </a:bodyPr>
          <a:lstStyle/>
          <a:p>
            <a:pPr algn="ctr"/>
            <a:r>
              <a:rPr lang="es-ES" sz="6000" dirty="0" smtClean="0">
                <a:solidFill>
                  <a:srgbClr val="FF0000"/>
                </a:solidFill>
                <a:effectLst>
                  <a:outerShdw blurRad="38100" dist="19050" dir="2700000" algn="tl">
                    <a:schemeClr val="dk1">
                      <a:alpha val="40000"/>
                    </a:schemeClr>
                  </a:outerShdw>
                </a:effectLst>
                <a:latin typeface="Arial" panose="020B0604020202020204" pitchFamily="34" charset="0"/>
                <a:cs typeface="Arial" panose="020B0604020202020204" pitchFamily="34" charset="0"/>
              </a:rPr>
              <a:t>F</a:t>
            </a:r>
            <a:r>
              <a:rPr lang="es-ES" sz="6000" dirty="0" smtClean="0">
                <a:effectLst>
                  <a:outerShdw blurRad="38100" dist="19050" dir="2700000" algn="tl">
                    <a:schemeClr val="dk1">
                      <a:alpha val="40000"/>
                    </a:schemeClr>
                  </a:outerShdw>
                </a:effectLst>
                <a:latin typeface="Arial" panose="020B0604020202020204" pitchFamily="34" charset="0"/>
                <a:cs typeface="Arial" panose="020B0604020202020204" pitchFamily="34" charset="0"/>
              </a:rPr>
              <a:t>ito</a:t>
            </a:r>
            <a:r>
              <a:rPr lang="es-ES" sz="6000" dirty="0" smtClean="0">
                <a:effectLst>
                  <a:outerShdw blurRad="38100" dist="19050" dir="2700000" algn="tl">
                    <a:schemeClr val="dk1">
                      <a:alpha val="40000"/>
                    </a:schemeClr>
                  </a:outerShdw>
                </a:effectLst>
              </a:rPr>
              <a:t> </a:t>
            </a:r>
            <a:r>
              <a:rPr lang="es-ES" sz="6000" dirty="0" smtClean="0">
                <a:solidFill>
                  <a:srgbClr val="FF0000"/>
                </a:solidFill>
                <a:effectLst>
                  <a:outerShdw blurRad="38100" dist="19050" dir="2700000" algn="tl">
                    <a:schemeClr val="dk1">
                      <a:alpha val="40000"/>
                    </a:schemeClr>
                  </a:outerShdw>
                </a:effectLst>
              </a:rPr>
              <a:t>C</a:t>
            </a:r>
            <a:r>
              <a:rPr lang="es-ES" sz="6000" dirty="0" smtClean="0">
                <a:effectLst>
                  <a:outerShdw blurRad="38100" dist="19050" dir="2700000" algn="tl">
                    <a:schemeClr val="dk1">
                      <a:alpha val="40000"/>
                    </a:schemeClr>
                  </a:outerShdw>
                </a:effectLst>
              </a:rPr>
              <a:t>ontrol</a:t>
            </a:r>
            <a:endParaRPr lang="es-ES" sz="6000"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721" y="1334234"/>
            <a:ext cx="8003022" cy="4333875"/>
          </a:xfrm>
          <a:prstGeom prst="rect">
            <a:avLst/>
          </a:prstGeom>
        </p:spPr>
      </p:pic>
      <p:sp>
        <p:nvSpPr>
          <p:cNvPr id="3" name="Rectángulo 2"/>
          <p:cNvSpPr/>
          <p:nvPr/>
        </p:nvSpPr>
        <p:spPr>
          <a:xfrm>
            <a:off x="7610792" y="826402"/>
            <a:ext cx="939876" cy="369332"/>
          </a:xfrm>
          <a:prstGeom prst="rect">
            <a:avLst/>
          </a:prstGeom>
        </p:spPr>
        <p:txBody>
          <a:bodyPr wrap="square">
            <a:spAutoFit/>
          </a:bodyPr>
          <a:lstStyle/>
          <a:p>
            <a:pPr algn="ctr"/>
            <a:r>
              <a:rPr lang="es-ES" dirty="0" smtClean="0">
                <a:solidFill>
                  <a:srgbClr val="FF0000"/>
                </a:solidFill>
                <a:effectLst>
                  <a:outerShdw blurRad="38100" dist="19050" dir="2700000" algn="tl">
                    <a:schemeClr val="dk1">
                      <a:alpha val="40000"/>
                    </a:schemeClr>
                  </a:outerShdw>
                </a:effectLst>
              </a:rPr>
              <a:t>V</a:t>
            </a:r>
            <a:r>
              <a:rPr lang="es-ES" dirty="0" smtClean="0">
                <a:effectLst>
                  <a:outerShdw blurRad="38100" dist="19050" dir="2700000" algn="tl">
                    <a:schemeClr val="dk1">
                      <a:alpha val="40000"/>
                    </a:schemeClr>
                  </a:outerShdw>
                </a:effectLst>
              </a:rPr>
              <a:t>1.1</a:t>
            </a:r>
            <a:endParaRPr lang="es-ES" dirty="0"/>
          </a:p>
        </p:txBody>
      </p:sp>
    </p:spTree>
    <p:extLst>
      <p:ext uri="{BB962C8B-B14F-4D97-AF65-F5344CB8AC3E}">
        <p14:creationId xmlns:p14="http://schemas.microsoft.com/office/powerpoint/2010/main" val="1490346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6" name="Rectángulo 15"/>
          <p:cNvSpPr/>
          <p:nvPr/>
        </p:nvSpPr>
        <p:spPr>
          <a:xfrm>
            <a:off x="500906" y="779051"/>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623887" y="620499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124567"/>
            <a:ext cx="3674821"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3.1.1 </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epositorios</a:t>
            </a:r>
            <a:endParaRPr lang="es-ES" sz="32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Rectángulo 5"/>
          <p:cNvSpPr/>
          <p:nvPr/>
        </p:nvSpPr>
        <p:spPr>
          <a:xfrm>
            <a:off x="6831698" y="1755101"/>
            <a:ext cx="4203093" cy="461665"/>
          </a:xfrm>
          <a:prstGeom prst="rect">
            <a:avLst/>
          </a:prstGeom>
        </p:spPr>
        <p:txBody>
          <a:bodyPr wrap="square">
            <a:spAutoFit/>
          </a:bodyPr>
          <a:lstStyle/>
          <a:p>
            <a:r>
              <a:rPr lang="es-ES" sz="1200" b="1" dirty="0" smtClean="0"/>
              <a:t>Esta clase define </a:t>
            </a:r>
            <a:r>
              <a:rPr lang="es-ES" sz="1200" b="1" dirty="0"/>
              <a:t>una interfaz </a:t>
            </a:r>
            <a:r>
              <a:rPr lang="es-ES" sz="1200" b="1" dirty="0" smtClean="0"/>
              <a:t>llamada</a:t>
            </a:r>
          </a:p>
          <a:p>
            <a:r>
              <a:rPr lang="es-ES" sz="1200" b="1" dirty="0" smtClean="0"/>
              <a:t>"</a:t>
            </a:r>
            <a:r>
              <a:rPr lang="es-ES" sz="1200" b="1" dirty="0" smtClean="0">
                <a:latin typeface="Arial" panose="020B0604020202020204" pitchFamily="34" charset="0"/>
                <a:cs typeface="Arial" panose="020B0604020202020204" pitchFamily="34" charset="0"/>
              </a:rPr>
              <a:t> </a:t>
            </a:r>
            <a:r>
              <a:rPr lang="es-ES" sz="1200" b="1" dirty="0" err="1">
                <a:latin typeface="Arial" panose="020B0604020202020204" pitchFamily="34" charset="0"/>
                <a:cs typeface="Arial" panose="020B0604020202020204" pitchFamily="34" charset="0"/>
              </a:rPr>
              <a:t>IBaseDatosRepositorio</a:t>
            </a:r>
            <a:r>
              <a:rPr lang="es-ES" sz="1200" b="1" dirty="0">
                <a:latin typeface="Arial" panose="020B0604020202020204" pitchFamily="34" charset="0"/>
                <a:cs typeface="Arial" panose="020B0604020202020204" pitchFamily="34" charset="0"/>
              </a:rPr>
              <a:t> </a:t>
            </a:r>
            <a:r>
              <a:rPr lang="es-ES" sz="1200" b="1" dirty="0" smtClean="0"/>
              <a:t>" </a:t>
            </a:r>
            <a:r>
              <a:rPr lang="es-ES" sz="1200" b="1" dirty="0"/>
              <a:t>que especifica cuatro métodos</a:t>
            </a:r>
          </a:p>
        </p:txBody>
      </p:sp>
      <p:sp>
        <p:nvSpPr>
          <p:cNvPr id="25" name="Rectángulo 24"/>
          <p:cNvSpPr/>
          <p:nvPr/>
        </p:nvSpPr>
        <p:spPr>
          <a:xfrm>
            <a:off x="3977588" y="900579"/>
            <a:ext cx="2528408" cy="307777"/>
          </a:xfrm>
          <a:prstGeom prst="rect">
            <a:avLst/>
          </a:prstGeom>
        </p:spPr>
        <p:txBody>
          <a:bodyPr wrap="square">
            <a:spAutoFit/>
          </a:bodyPr>
          <a:lstStyle/>
          <a:p>
            <a:r>
              <a:rPr lang="es-ES" sz="1400" b="1" dirty="0" err="1" smtClean="0">
                <a:latin typeface="Arial" panose="020B0604020202020204" pitchFamily="34" charset="0"/>
                <a:cs typeface="Arial" panose="020B0604020202020204" pitchFamily="34" charset="0"/>
              </a:rPr>
              <a:t>IBaseDatosRepositorio</a:t>
            </a:r>
            <a:endParaRPr lang="es-ES" sz="1200" b="1" dirty="0">
              <a:latin typeface="Arial" panose="020B0604020202020204" pitchFamily="34" charset="0"/>
              <a:cs typeface="Arial" panose="020B0604020202020204" pitchFamily="34" charset="0"/>
            </a:endParaRPr>
          </a:p>
        </p:txBody>
      </p:sp>
      <p:sp>
        <p:nvSpPr>
          <p:cNvPr id="27" name="Rectángulo 26"/>
          <p:cNvSpPr/>
          <p:nvPr/>
        </p:nvSpPr>
        <p:spPr>
          <a:xfrm>
            <a:off x="391561" y="905930"/>
            <a:ext cx="2958542" cy="307777"/>
          </a:xfrm>
          <a:prstGeom prst="rect">
            <a:avLst/>
          </a:prstGeom>
        </p:spPr>
        <p:txBody>
          <a:bodyPr wrap="square">
            <a:spAutoFit/>
          </a:bodyPr>
          <a:lstStyle/>
          <a:p>
            <a:r>
              <a:rPr lang="es-ES" sz="1400" b="1" dirty="0">
                <a:latin typeface="Arial" panose="020B0604020202020204" pitchFamily="34" charset="0"/>
                <a:cs typeface="Arial" panose="020B0604020202020204" pitchFamily="34" charset="0"/>
              </a:rPr>
              <a:t> P</a:t>
            </a:r>
            <a:r>
              <a:rPr lang="es-ES" sz="1400" b="1" dirty="0" smtClean="0">
                <a:latin typeface="Arial" panose="020B0604020202020204" pitchFamily="34" charset="0"/>
                <a:cs typeface="Arial" panose="020B0604020202020204" pitchFamily="34" charset="0"/>
              </a:rPr>
              <a:t>ackage</a:t>
            </a:r>
            <a:r>
              <a:rPr lang="es-ES" sz="1400" b="1" dirty="0">
                <a:latin typeface="Arial" panose="020B0604020202020204" pitchFamily="34" charset="0"/>
                <a:cs typeface="Arial" panose="020B0604020202020204" pitchFamily="34" charset="0"/>
              </a:rPr>
              <a:t> </a:t>
            </a:r>
            <a:r>
              <a:rPr lang="es-ES" sz="1400" b="1" dirty="0" err="1" smtClean="0">
                <a:latin typeface="Arial" panose="020B0604020202020204" pitchFamily="34" charset="0"/>
                <a:cs typeface="Arial" panose="020B0604020202020204" pitchFamily="34" charset="0"/>
              </a:rPr>
              <a:t>BaseDatosRepositorio</a:t>
            </a:r>
            <a:endParaRPr lang="es-ES" sz="1200" b="1" dirty="0">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623887" y="1243728"/>
            <a:ext cx="2409686" cy="1514475"/>
          </a:xfrm>
          <a:prstGeom prst="rect">
            <a:avLst/>
          </a:prstGeom>
        </p:spPr>
      </p:pic>
      <p:sp>
        <p:nvSpPr>
          <p:cNvPr id="10" name="Flecha derecha 9"/>
          <p:cNvSpPr/>
          <p:nvPr/>
        </p:nvSpPr>
        <p:spPr>
          <a:xfrm rot="744859" flipV="1">
            <a:off x="2730685" y="2574064"/>
            <a:ext cx="967696" cy="1107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p:cNvPicPr>
            <a:picLocks noChangeAspect="1"/>
          </p:cNvPicPr>
          <p:nvPr/>
        </p:nvPicPr>
        <p:blipFill>
          <a:blip r:embed="rId3"/>
          <a:stretch>
            <a:fillRect/>
          </a:stretch>
        </p:blipFill>
        <p:spPr>
          <a:xfrm>
            <a:off x="3698971" y="1174824"/>
            <a:ext cx="3132727" cy="2083884"/>
          </a:xfrm>
          <a:prstGeom prst="rect">
            <a:avLst/>
          </a:prstGeom>
        </p:spPr>
      </p:pic>
      <p:pic>
        <p:nvPicPr>
          <p:cNvPr id="14" name="Imagen 13"/>
          <p:cNvPicPr>
            <a:picLocks noChangeAspect="1"/>
          </p:cNvPicPr>
          <p:nvPr/>
        </p:nvPicPr>
        <p:blipFill>
          <a:blip r:embed="rId4"/>
          <a:stretch>
            <a:fillRect/>
          </a:stretch>
        </p:blipFill>
        <p:spPr>
          <a:xfrm>
            <a:off x="623887" y="3504507"/>
            <a:ext cx="2919828" cy="2311973"/>
          </a:xfrm>
          <a:prstGeom prst="rect">
            <a:avLst/>
          </a:prstGeom>
        </p:spPr>
      </p:pic>
      <p:sp>
        <p:nvSpPr>
          <p:cNvPr id="22" name="Rectángulo 21"/>
          <p:cNvSpPr/>
          <p:nvPr/>
        </p:nvSpPr>
        <p:spPr>
          <a:xfrm>
            <a:off x="3783698" y="4715115"/>
            <a:ext cx="6096000" cy="1200329"/>
          </a:xfrm>
          <a:prstGeom prst="rect">
            <a:avLst/>
          </a:prstGeom>
        </p:spPr>
        <p:txBody>
          <a:bodyPr>
            <a:spAutoFit/>
          </a:bodyPr>
          <a:lstStyle/>
          <a:p>
            <a:r>
              <a:rPr lang="es-ES" sz="1200" dirty="0"/>
              <a:t> </a:t>
            </a:r>
            <a:r>
              <a:rPr lang="es-ES" sz="1200" b="1" dirty="0"/>
              <a:t>función llamada obtenerCantidadAjustadaATipoMedida que calcula la cantidad ajustada de un artículo a una determinada unidad de medida. Toma como entrada un objeto Articulo, un objeto TipoMedida y una cantidad </a:t>
            </a:r>
            <a:r>
              <a:rPr lang="es-ES" sz="1200" b="1" dirty="0" smtClean="0"/>
              <a:t>.</a:t>
            </a:r>
            <a:endParaRPr lang="es-ES" sz="1200" b="1" dirty="0"/>
          </a:p>
          <a:p>
            <a:endParaRPr lang="es-ES" sz="1200" b="1" dirty="0"/>
          </a:p>
          <a:p>
            <a:r>
              <a:rPr lang="es-ES" sz="1200" b="1" dirty="0"/>
              <a:t>La función compara el tipo de medida del artículo con el tipo de medida pasado como parámetro. Si son iguales, simplemente devuelve la cantidad sin modificaciones</a:t>
            </a:r>
            <a:r>
              <a:rPr lang="es-ES" sz="1200" b="1" dirty="0" smtClean="0"/>
              <a:t>.</a:t>
            </a:r>
            <a:endParaRPr lang="es-ES" sz="1200" b="1" dirty="0"/>
          </a:p>
        </p:txBody>
      </p:sp>
      <p:sp>
        <p:nvSpPr>
          <p:cNvPr id="18" name="Flecha derecha 17"/>
          <p:cNvSpPr/>
          <p:nvPr/>
        </p:nvSpPr>
        <p:spPr>
          <a:xfrm rot="4649016">
            <a:off x="2066089" y="3065373"/>
            <a:ext cx="773744" cy="10102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07636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6" name="Rectángulo 15"/>
          <p:cNvSpPr/>
          <p:nvPr/>
        </p:nvSpPr>
        <p:spPr>
          <a:xfrm>
            <a:off x="500906" y="779051"/>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623887" y="620499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124567"/>
            <a:ext cx="3674821"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3.1.1 </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epositorios</a:t>
            </a:r>
            <a:endParaRPr lang="es-ES" sz="32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5" name="Rectángulo 24"/>
          <p:cNvSpPr/>
          <p:nvPr/>
        </p:nvSpPr>
        <p:spPr>
          <a:xfrm>
            <a:off x="3679254" y="883881"/>
            <a:ext cx="2528408" cy="307777"/>
          </a:xfrm>
          <a:prstGeom prst="rect">
            <a:avLst/>
          </a:prstGeom>
        </p:spPr>
        <p:txBody>
          <a:bodyPr wrap="square">
            <a:spAutoFit/>
          </a:bodyPr>
          <a:lstStyle/>
          <a:p>
            <a:r>
              <a:rPr lang="es-ES" sz="1400" b="1" dirty="0" err="1" smtClean="0">
                <a:latin typeface="Arial" panose="020B0604020202020204" pitchFamily="34" charset="0"/>
                <a:cs typeface="Arial" panose="020B0604020202020204" pitchFamily="34" charset="0"/>
              </a:rPr>
              <a:t>ArticuloBaseDeDatos</a:t>
            </a:r>
            <a:endParaRPr lang="es-ES" sz="1200" b="1" dirty="0">
              <a:latin typeface="Arial" panose="020B0604020202020204" pitchFamily="34" charset="0"/>
              <a:cs typeface="Arial" panose="020B0604020202020204" pitchFamily="34" charset="0"/>
            </a:endParaRPr>
          </a:p>
        </p:txBody>
      </p:sp>
      <p:sp>
        <p:nvSpPr>
          <p:cNvPr id="27" name="Rectángulo 26"/>
          <p:cNvSpPr/>
          <p:nvPr/>
        </p:nvSpPr>
        <p:spPr>
          <a:xfrm>
            <a:off x="231541" y="900578"/>
            <a:ext cx="2958542" cy="307777"/>
          </a:xfrm>
          <a:prstGeom prst="rect">
            <a:avLst/>
          </a:prstGeom>
        </p:spPr>
        <p:txBody>
          <a:bodyPr wrap="square">
            <a:spAutoFit/>
          </a:bodyPr>
          <a:lstStyle/>
          <a:p>
            <a:r>
              <a:rPr lang="es-ES" sz="1400" b="1" dirty="0">
                <a:latin typeface="Arial" panose="020B0604020202020204" pitchFamily="34" charset="0"/>
                <a:cs typeface="Arial" panose="020B0604020202020204" pitchFamily="34" charset="0"/>
              </a:rPr>
              <a:t> P</a:t>
            </a:r>
            <a:r>
              <a:rPr lang="es-ES" sz="1400" b="1" dirty="0" smtClean="0">
                <a:latin typeface="Arial" panose="020B0604020202020204" pitchFamily="34" charset="0"/>
                <a:cs typeface="Arial" panose="020B0604020202020204" pitchFamily="34" charset="0"/>
              </a:rPr>
              <a:t>ackage</a:t>
            </a:r>
            <a:r>
              <a:rPr lang="es-ES" sz="1400" b="1" dirty="0">
                <a:latin typeface="Arial" panose="020B0604020202020204" pitchFamily="34" charset="0"/>
                <a:cs typeface="Arial" panose="020B0604020202020204" pitchFamily="34" charset="0"/>
              </a:rPr>
              <a:t> </a:t>
            </a:r>
            <a:r>
              <a:rPr lang="es-ES" sz="1400" b="1" dirty="0" err="1" smtClean="0">
                <a:latin typeface="Arial" panose="020B0604020202020204" pitchFamily="34" charset="0"/>
                <a:cs typeface="Arial" panose="020B0604020202020204" pitchFamily="34" charset="0"/>
              </a:rPr>
              <a:t>BaseDatosRepositorio</a:t>
            </a:r>
            <a:endParaRPr lang="es-ES" sz="1200" b="1" dirty="0">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391561" y="1281150"/>
            <a:ext cx="1868380" cy="1174267"/>
          </a:xfrm>
          <a:prstGeom prst="rect">
            <a:avLst/>
          </a:prstGeom>
        </p:spPr>
      </p:pic>
      <p:pic>
        <p:nvPicPr>
          <p:cNvPr id="2" name="Imagen 1"/>
          <p:cNvPicPr>
            <a:picLocks noChangeAspect="1"/>
          </p:cNvPicPr>
          <p:nvPr/>
        </p:nvPicPr>
        <p:blipFill>
          <a:blip r:embed="rId3"/>
          <a:stretch>
            <a:fillRect/>
          </a:stretch>
        </p:blipFill>
        <p:spPr>
          <a:xfrm>
            <a:off x="3345640" y="1208355"/>
            <a:ext cx="2750360" cy="1717725"/>
          </a:xfrm>
          <a:prstGeom prst="rect">
            <a:avLst/>
          </a:prstGeom>
        </p:spPr>
      </p:pic>
      <p:pic>
        <p:nvPicPr>
          <p:cNvPr id="4" name="Imagen 3"/>
          <p:cNvPicPr>
            <a:picLocks noChangeAspect="1"/>
          </p:cNvPicPr>
          <p:nvPr/>
        </p:nvPicPr>
        <p:blipFill>
          <a:blip r:embed="rId4"/>
          <a:stretch>
            <a:fillRect/>
          </a:stretch>
        </p:blipFill>
        <p:spPr>
          <a:xfrm>
            <a:off x="7028876" y="1082511"/>
            <a:ext cx="2431927" cy="1971142"/>
          </a:xfrm>
          <a:prstGeom prst="rect">
            <a:avLst/>
          </a:prstGeom>
        </p:spPr>
      </p:pic>
      <p:pic>
        <p:nvPicPr>
          <p:cNvPr id="5" name="Imagen 4"/>
          <p:cNvPicPr>
            <a:picLocks noChangeAspect="1"/>
          </p:cNvPicPr>
          <p:nvPr/>
        </p:nvPicPr>
        <p:blipFill>
          <a:blip r:embed="rId5"/>
          <a:stretch>
            <a:fillRect/>
          </a:stretch>
        </p:blipFill>
        <p:spPr>
          <a:xfrm>
            <a:off x="6781800" y="3746791"/>
            <a:ext cx="3601639" cy="2115963"/>
          </a:xfrm>
          <a:prstGeom prst="rect">
            <a:avLst/>
          </a:prstGeom>
        </p:spPr>
      </p:pic>
      <p:sp>
        <p:nvSpPr>
          <p:cNvPr id="19" name="Flecha derecha 18"/>
          <p:cNvSpPr/>
          <p:nvPr/>
        </p:nvSpPr>
        <p:spPr>
          <a:xfrm rot="20076179" flipV="1">
            <a:off x="2022109" y="2022072"/>
            <a:ext cx="1206932" cy="902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derecha 19"/>
          <p:cNvSpPr/>
          <p:nvPr/>
        </p:nvSpPr>
        <p:spPr>
          <a:xfrm rot="7993092" flipV="1">
            <a:off x="8456431" y="3260311"/>
            <a:ext cx="981089" cy="7805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derecha 20"/>
          <p:cNvSpPr/>
          <p:nvPr/>
        </p:nvSpPr>
        <p:spPr>
          <a:xfrm rot="973116" flipV="1">
            <a:off x="5748838" y="2148573"/>
            <a:ext cx="1206932" cy="902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330569" y="3093077"/>
            <a:ext cx="5559691" cy="2985433"/>
          </a:xfrm>
          <a:prstGeom prst="rect">
            <a:avLst/>
          </a:prstGeom>
        </p:spPr>
        <p:txBody>
          <a:bodyPr wrap="square">
            <a:spAutoFit/>
          </a:bodyPr>
          <a:lstStyle/>
          <a:p>
            <a:r>
              <a:rPr lang="es-ES" sz="1100" b="1" dirty="0" err="1">
                <a:latin typeface="+mj-lt"/>
                <a:cs typeface="Arial" panose="020B0604020202020204" pitchFamily="34" charset="0"/>
              </a:rPr>
              <a:t>ArticuloBaseDeDatos</a:t>
            </a:r>
            <a:r>
              <a:rPr lang="es-ES" sz="1100" b="1" dirty="0">
                <a:latin typeface="+mj-lt"/>
                <a:cs typeface="Arial" panose="020B0604020202020204" pitchFamily="34" charset="0"/>
              </a:rPr>
              <a:t> </a:t>
            </a:r>
            <a:r>
              <a:rPr lang="es-ES" sz="1100" b="1" dirty="0" smtClean="0">
                <a:latin typeface="+mj-lt"/>
                <a:cs typeface="Arial" panose="020B0604020202020204" pitchFamily="34" charset="0"/>
              </a:rPr>
              <a:t> </a:t>
            </a:r>
            <a:r>
              <a:rPr lang="es-ES" sz="1100" b="1" dirty="0" err="1" smtClean="0">
                <a:latin typeface="+mj-lt"/>
                <a:cs typeface="Arial" panose="020B0604020202020204" pitchFamily="34" charset="0"/>
              </a:rPr>
              <a:t>implements</a:t>
            </a:r>
            <a:r>
              <a:rPr lang="es-ES" sz="1100" b="1" dirty="0" smtClean="0">
                <a:latin typeface="+mj-lt"/>
                <a:cs typeface="Arial" panose="020B0604020202020204" pitchFamily="34" charset="0"/>
              </a:rPr>
              <a:t> de </a:t>
            </a:r>
            <a:r>
              <a:rPr lang="es-ES" sz="1100" b="1" dirty="0" err="1" smtClean="0">
                <a:latin typeface="+mj-lt"/>
                <a:cs typeface="Arial" panose="020B0604020202020204" pitchFamily="34" charset="0"/>
              </a:rPr>
              <a:t>IBaseDatosRepositorio</a:t>
            </a:r>
            <a:r>
              <a:rPr lang="es-ES" sz="1100" b="1" dirty="0" smtClean="0">
                <a:latin typeface="+mj-lt"/>
                <a:cs typeface="Arial" panose="020B0604020202020204" pitchFamily="34" charset="0"/>
              </a:rPr>
              <a:t>.</a:t>
            </a:r>
          </a:p>
          <a:p>
            <a:r>
              <a:rPr lang="es-ES" sz="1100" b="1" dirty="0" err="1" smtClean="0">
                <a:latin typeface="+mj-lt"/>
              </a:rPr>
              <a:t>ObtenerTodos</a:t>
            </a:r>
            <a:r>
              <a:rPr lang="es-ES" sz="1100" b="1" dirty="0">
                <a:latin typeface="+mj-lt"/>
              </a:rPr>
              <a:t>(): Este método obtiene todos los registros de la tabla "articulo" de la base de datos. Realiza una consulta SQL para obtener los datos de los artículos, crea objetos Articulo a partir de los datos y los agrega a una lista. Luego devuelve esa lista de artículos.</a:t>
            </a:r>
          </a:p>
          <a:p>
            <a:endParaRPr lang="es-ES" sz="1100" b="1" dirty="0">
              <a:latin typeface="+mj-lt"/>
            </a:endParaRPr>
          </a:p>
          <a:p>
            <a:r>
              <a:rPr lang="es-ES" sz="1100" b="1" dirty="0">
                <a:latin typeface="+mj-lt"/>
              </a:rPr>
              <a:t>añadir(Modelo modelo): Este método añade un nuevo registro de Articulo a la base de datos. Recibe un objeto Modelo, que se convierte en un objeto Articulo. Luego ejecuta una consulta SQL de inserción para guardar los datos del artículo en la base de datos.</a:t>
            </a:r>
          </a:p>
          <a:p>
            <a:endParaRPr lang="es-ES" sz="1100" b="1" dirty="0">
              <a:latin typeface="+mj-lt"/>
            </a:endParaRPr>
          </a:p>
          <a:p>
            <a:r>
              <a:rPr lang="es-ES" sz="1100" b="1" dirty="0">
                <a:latin typeface="+mj-lt"/>
              </a:rPr>
              <a:t>actualizar(Modelo modelo): Este método actualiza un registro de Articulo en la base de datos. Recibe un objeto Modelo, que se convierte en un objeto Articulo. Luego ejecuta una consulta SQL de actualización para modificar los datos del artículo en la base de datos.</a:t>
            </a:r>
          </a:p>
          <a:p>
            <a:endParaRPr lang="es-ES" sz="1100" b="1" dirty="0">
              <a:latin typeface="+mj-lt"/>
            </a:endParaRPr>
          </a:p>
          <a:p>
            <a:r>
              <a:rPr lang="es-ES" sz="1100" b="1" dirty="0">
                <a:latin typeface="+mj-lt"/>
              </a:rPr>
              <a:t>eliminar(Modelo modelo): Este método elimina un registro de Articulo de la base de datos. Recibe un objeto Modelo y ejecuta una consulta SQL de eliminación para eliminar el artículo correspondiente de la base de datos.</a:t>
            </a:r>
          </a:p>
          <a:p>
            <a:endParaRPr lang="es-ES" sz="1200" b="1" dirty="0">
              <a:latin typeface="+mj-lt"/>
            </a:endParaRPr>
          </a:p>
        </p:txBody>
      </p:sp>
    </p:spTree>
    <p:extLst>
      <p:ext uri="{BB962C8B-B14F-4D97-AF65-F5344CB8AC3E}">
        <p14:creationId xmlns:p14="http://schemas.microsoft.com/office/powerpoint/2010/main" val="249000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6" name="Rectángulo 15"/>
          <p:cNvSpPr/>
          <p:nvPr/>
        </p:nvSpPr>
        <p:spPr>
          <a:xfrm>
            <a:off x="482400" y="848590"/>
            <a:ext cx="10961780" cy="48374"/>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557211" y="6223566"/>
            <a:ext cx="10886969" cy="45719"/>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154179"/>
            <a:ext cx="7868224"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rPr>
              <a:t> 3.1.1 </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odelos</a:t>
            </a:r>
            <a:endParaRPr lang="es-ES" sz="32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Marcador de contenido 2"/>
          <p:cNvSpPr txBox="1">
            <a:spLocks/>
          </p:cNvSpPr>
          <p:nvPr/>
        </p:nvSpPr>
        <p:spPr>
          <a:xfrm>
            <a:off x="3511365" y="3538834"/>
            <a:ext cx="3687554" cy="620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a:cs typeface="Arial" panose="020B0604020202020204" pitchFamily="34" charset="0"/>
              </a:rPr>
              <a:t>Es una  </a:t>
            </a:r>
            <a:r>
              <a:rPr lang="es-ES" sz="1200" b="1" dirty="0" smtClean="0">
                <a:cs typeface="Arial" panose="020B0604020202020204" pitchFamily="34" charset="0"/>
              </a:rPr>
              <a:t>clase abstracta</a:t>
            </a:r>
            <a:r>
              <a:rPr lang="es-ES" sz="1200" b="1" dirty="0">
                <a:cs typeface="Arial" panose="020B0604020202020204" pitchFamily="34" charset="0"/>
              </a:rPr>
              <a:t>, del que heredan el resto de los modelos. Dado que todos los modelos tiene en común que deben tener un ID único.</a:t>
            </a:r>
          </a:p>
          <a:p>
            <a:pPr marL="0" indent="0">
              <a:buFont typeface="Arial" panose="020B0604020202020204" pitchFamily="34" charset="0"/>
              <a:buNone/>
            </a:pPr>
            <a:endParaRPr lang="es-ES" sz="1800" dirty="0" smtClean="0">
              <a:cs typeface="Arial" panose="020B0604020202020204" pitchFamily="34" charset="0"/>
            </a:endParaRPr>
          </a:p>
          <a:p>
            <a:pPr marL="0" indent="0">
              <a:buNone/>
            </a:pPr>
            <a:endParaRPr lang="es-ES" sz="1800" dirty="0">
              <a:solidFill>
                <a:srgbClr val="FF0000"/>
              </a:solidFill>
              <a:cs typeface="Arial" panose="020B0604020202020204" pitchFamily="34" charset="0"/>
            </a:endParaRPr>
          </a:p>
        </p:txBody>
      </p:sp>
      <p:pic>
        <p:nvPicPr>
          <p:cNvPr id="15" name="Imagen 14"/>
          <p:cNvPicPr/>
          <p:nvPr/>
        </p:nvPicPr>
        <p:blipFill>
          <a:blip r:embed="rId2">
            <a:extLst>
              <a:ext uri="{28A0092B-C50C-407E-A947-70E740481C1C}">
                <a14:useLocalDpi xmlns:a14="http://schemas.microsoft.com/office/drawing/2010/main" val="0"/>
              </a:ext>
            </a:extLst>
          </a:blip>
          <a:stretch>
            <a:fillRect/>
          </a:stretch>
        </p:blipFill>
        <p:spPr>
          <a:xfrm>
            <a:off x="3471596" y="1311813"/>
            <a:ext cx="3767091" cy="2166355"/>
          </a:xfrm>
          <a:prstGeom prst="rect">
            <a:avLst/>
          </a:prstGeom>
          <a:effectLst>
            <a:innerShdw blurRad="63500" dist="50800" dir="13500000">
              <a:prstClr val="black">
                <a:alpha val="50000"/>
              </a:prstClr>
            </a:innerShdw>
          </a:effectLst>
        </p:spPr>
      </p:pic>
      <p:pic>
        <p:nvPicPr>
          <p:cNvPr id="20" name="Imagen 19"/>
          <p:cNvPicPr/>
          <p:nvPr/>
        </p:nvPicPr>
        <p:blipFill>
          <a:blip r:embed="rId3">
            <a:extLst>
              <a:ext uri="{28A0092B-C50C-407E-A947-70E740481C1C}">
                <a14:useLocalDpi xmlns:a14="http://schemas.microsoft.com/office/drawing/2010/main" val="0"/>
              </a:ext>
            </a:extLst>
          </a:blip>
          <a:stretch>
            <a:fillRect/>
          </a:stretch>
        </p:blipFill>
        <p:spPr>
          <a:xfrm>
            <a:off x="7629732" y="1661629"/>
            <a:ext cx="3789438" cy="2252776"/>
          </a:xfrm>
          <a:prstGeom prst="rect">
            <a:avLst/>
          </a:prstGeom>
          <a:effectLst>
            <a:innerShdw blurRad="63500" dist="50800" dir="13500000">
              <a:prstClr val="black">
                <a:alpha val="50000"/>
              </a:prstClr>
            </a:innerShdw>
          </a:effectLst>
        </p:spPr>
      </p:pic>
      <p:sp>
        <p:nvSpPr>
          <p:cNvPr id="21" name="Marcador de contenido 2"/>
          <p:cNvSpPr txBox="1">
            <a:spLocks/>
          </p:cNvSpPr>
          <p:nvPr/>
        </p:nvSpPr>
        <p:spPr>
          <a:xfrm>
            <a:off x="7714315" y="4050241"/>
            <a:ext cx="3523768" cy="585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cs typeface="Arial" panose="020B0604020202020204" pitchFamily="34" charset="0"/>
              </a:rPr>
              <a:t>La clase marca </a:t>
            </a:r>
            <a:r>
              <a:rPr lang="es-ES" sz="1200" b="1" dirty="0">
                <a:cs typeface="Arial" panose="020B0604020202020204" pitchFamily="34" charset="0"/>
              </a:rPr>
              <a:t>que extiende de modelo, </a:t>
            </a:r>
            <a:r>
              <a:rPr lang="es-ES" sz="1200" b="1" dirty="0" smtClean="0">
                <a:cs typeface="Arial" panose="020B0604020202020204" pitchFamily="34" charset="0"/>
              </a:rPr>
              <a:t>a mayores del ID heredado de modelo contiene un atributo Nombre de tipo </a:t>
            </a:r>
            <a:r>
              <a:rPr lang="es-ES" sz="1200" b="1" dirty="0">
                <a:cs typeface="Arial" panose="020B0604020202020204" pitchFamily="34" charset="0"/>
              </a:rPr>
              <a:t>S</a:t>
            </a:r>
            <a:r>
              <a:rPr lang="es-ES" sz="1200" b="1" dirty="0" smtClean="0">
                <a:cs typeface="Arial" panose="020B0604020202020204" pitchFamily="34" charset="0"/>
              </a:rPr>
              <a:t>tring.</a:t>
            </a:r>
          </a:p>
          <a:p>
            <a:pPr marL="0" indent="0">
              <a:buNone/>
            </a:pPr>
            <a:endParaRPr lang="es-ES" sz="1800" dirty="0">
              <a:solidFill>
                <a:srgbClr val="FF0000"/>
              </a:solidFill>
              <a:cs typeface="Arial" panose="020B0604020202020204" pitchFamily="34" charset="0"/>
            </a:endParaRPr>
          </a:p>
        </p:txBody>
      </p:sp>
      <p:pic>
        <p:nvPicPr>
          <p:cNvPr id="22" name="Imagen 21"/>
          <p:cNvPicPr/>
          <p:nvPr/>
        </p:nvPicPr>
        <p:blipFill rotWithShape="1">
          <a:blip r:embed="rId4">
            <a:extLst>
              <a:ext uri="{28A0092B-C50C-407E-A947-70E740481C1C}">
                <a14:useLocalDpi xmlns:a14="http://schemas.microsoft.com/office/drawing/2010/main" val="0"/>
              </a:ext>
            </a:extLst>
          </a:blip>
          <a:srcRect b="28905"/>
          <a:stretch/>
        </p:blipFill>
        <p:spPr>
          <a:xfrm>
            <a:off x="2228133" y="4549686"/>
            <a:ext cx="2693657" cy="1540862"/>
          </a:xfrm>
          <a:prstGeom prst="rect">
            <a:avLst/>
          </a:prstGeom>
          <a:effectLst>
            <a:innerShdw blurRad="63500" dist="50800" dir="13500000">
              <a:prstClr val="black">
                <a:alpha val="50000"/>
              </a:prstClr>
            </a:innerShdw>
          </a:effectLst>
        </p:spPr>
      </p:pic>
      <p:sp>
        <p:nvSpPr>
          <p:cNvPr id="24" name="Flecha derecha 23"/>
          <p:cNvSpPr/>
          <p:nvPr/>
        </p:nvSpPr>
        <p:spPr>
          <a:xfrm rot="20125816">
            <a:off x="6446913" y="2280434"/>
            <a:ext cx="1071821" cy="12786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Marcador de contenido 2"/>
          <p:cNvSpPr txBox="1">
            <a:spLocks/>
          </p:cNvSpPr>
          <p:nvPr/>
        </p:nvSpPr>
        <p:spPr>
          <a:xfrm>
            <a:off x="5058223" y="5238843"/>
            <a:ext cx="3687554" cy="713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cs typeface="Arial" panose="020B0604020202020204" pitchFamily="34" charset="0"/>
              </a:rPr>
              <a:t>Un enum es tipos </a:t>
            </a:r>
            <a:r>
              <a:rPr lang="es-ES" sz="1200" b="1" dirty="0">
                <a:cs typeface="Arial" panose="020B0604020202020204" pitchFamily="34" charset="0"/>
              </a:rPr>
              <a:t>de datos </a:t>
            </a:r>
            <a:r>
              <a:rPr lang="es-ES" sz="1200" b="1" dirty="0" smtClean="0">
                <a:cs typeface="Arial" panose="020B0604020202020204" pitchFamily="34" charset="0"/>
              </a:rPr>
              <a:t>que  </a:t>
            </a:r>
            <a:r>
              <a:rPr lang="es-ES" sz="1200" b="1" dirty="0">
                <a:cs typeface="Arial" panose="020B0604020202020204" pitchFamily="34" charset="0"/>
              </a:rPr>
              <a:t>se pueden usar a fin de crear conjuntos de constantes para su uso con variables y propiedades</a:t>
            </a:r>
            <a:endParaRPr lang="es-ES" sz="1200" b="1" dirty="0">
              <a:solidFill>
                <a:srgbClr val="FF0000"/>
              </a:solidFill>
              <a:cs typeface="Arial" panose="020B0604020202020204" pitchFamily="34" charset="0"/>
            </a:endParaRPr>
          </a:p>
        </p:txBody>
      </p:sp>
      <p:sp>
        <p:nvSpPr>
          <p:cNvPr id="27" name="Flecha derecha 26"/>
          <p:cNvSpPr/>
          <p:nvPr/>
        </p:nvSpPr>
        <p:spPr>
          <a:xfrm rot="2790214" flipV="1">
            <a:off x="1306308" y="3678103"/>
            <a:ext cx="1428642" cy="1555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p:cNvSpPr/>
          <p:nvPr/>
        </p:nvSpPr>
        <p:spPr>
          <a:xfrm>
            <a:off x="2568728" y="4189216"/>
            <a:ext cx="1959203" cy="307777"/>
          </a:xfrm>
          <a:prstGeom prst="rect">
            <a:avLst/>
          </a:prstGeom>
        </p:spPr>
        <p:txBody>
          <a:bodyPr wrap="square">
            <a:spAutoFit/>
          </a:bodyPr>
          <a:lstStyle/>
          <a:p>
            <a:r>
              <a:rPr lang="es-ES" sz="1400" b="1" dirty="0" err="1" smtClean="0">
                <a:latin typeface="Arial" panose="020B0604020202020204" pitchFamily="34" charset="0"/>
                <a:cs typeface="Arial" panose="020B0604020202020204" pitchFamily="34" charset="0"/>
              </a:rPr>
              <a:t>Enum</a:t>
            </a:r>
            <a:r>
              <a:rPr lang="es-ES" sz="1400" b="1" dirty="0" smtClean="0">
                <a:latin typeface="Arial" panose="020B0604020202020204" pitchFamily="34" charset="0"/>
                <a:cs typeface="Arial" panose="020B0604020202020204" pitchFamily="34" charset="0"/>
              </a:rPr>
              <a:t> TipoMedida</a:t>
            </a:r>
            <a:endParaRPr lang="es-ES" sz="1200" b="1" dirty="0">
              <a:latin typeface="Arial" panose="020B0604020202020204" pitchFamily="34" charset="0"/>
              <a:cs typeface="Arial" panose="020B0604020202020204" pitchFamily="34" charset="0"/>
            </a:endParaRPr>
          </a:p>
        </p:txBody>
      </p:sp>
      <p:sp>
        <p:nvSpPr>
          <p:cNvPr id="19" name="Rectángulo 18"/>
          <p:cNvSpPr/>
          <p:nvPr/>
        </p:nvSpPr>
        <p:spPr>
          <a:xfrm>
            <a:off x="4785670" y="975264"/>
            <a:ext cx="1659674" cy="307777"/>
          </a:xfrm>
          <a:prstGeom prst="rect">
            <a:avLst/>
          </a:prstGeom>
        </p:spPr>
        <p:txBody>
          <a:bodyPr wrap="square">
            <a:spAutoFit/>
          </a:bodyPr>
          <a:lstStyle/>
          <a:p>
            <a:r>
              <a:rPr lang="es-ES" sz="1400" b="1" dirty="0" smtClean="0">
                <a:latin typeface="Arial" panose="020B0604020202020204" pitchFamily="34" charset="0"/>
                <a:cs typeface="Arial" panose="020B0604020202020204" pitchFamily="34" charset="0"/>
              </a:rPr>
              <a:t>Modelo</a:t>
            </a:r>
            <a:endParaRPr lang="es-ES" sz="1200" b="1" dirty="0">
              <a:latin typeface="Arial" panose="020B0604020202020204" pitchFamily="34" charset="0"/>
              <a:cs typeface="Arial" panose="020B0604020202020204" pitchFamily="34" charset="0"/>
            </a:endParaRPr>
          </a:p>
        </p:txBody>
      </p:sp>
      <p:sp>
        <p:nvSpPr>
          <p:cNvPr id="23" name="Rectángulo 22"/>
          <p:cNvSpPr/>
          <p:nvPr/>
        </p:nvSpPr>
        <p:spPr>
          <a:xfrm>
            <a:off x="8745777" y="1192063"/>
            <a:ext cx="802083" cy="307777"/>
          </a:xfrm>
          <a:prstGeom prst="rect">
            <a:avLst/>
          </a:prstGeom>
        </p:spPr>
        <p:txBody>
          <a:bodyPr wrap="square">
            <a:spAutoFit/>
          </a:bodyPr>
          <a:lstStyle/>
          <a:p>
            <a:r>
              <a:rPr lang="es-ES" sz="1400" b="1" dirty="0" smtClean="0">
                <a:latin typeface="Arial" panose="020B0604020202020204" pitchFamily="34" charset="0"/>
                <a:cs typeface="Arial" panose="020B0604020202020204" pitchFamily="34" charset="0"/>
              </a:rPr>
              <a:t>Marca</a:t>
            </a:r>
            <a:endParaRPr lang="es-ES" sz="1200" b="1" dirty="0">
              <a:latin typeface="Arial" panose="020B0604020202020204" pitchFamily="34" charset="0"/>
              <a:cs typeface="Arial" panose="020B0604020202020204" pitchFamily="34" charset="0"/>
            </a:endParaRPr>
          </a:p>
        </p:txBody>
      </p:sp>
      <p:sp>
        <p:nvSpPr>
          <p:cNvPr id="28" name="Rectángulo 27"/>
          <p:cNvSpPr/>
          <p:nvPr/>
        </p:nvSpPr>
        <p:spPr>
          <a:xfrm>
            <a:off x="732308" y="1000912"/>
            <a:ext cx="1836420" cy="307777"/>
          </a:xfrm>
          <a:prstGeom prst="rect">
            <a:avLst/>
          </a:prstGeom>
        </p:spPr>
        <p:txBody>
          <a:bodyPr wrap="square">
            <a:spAutoFit/>
          </a:bodyPr>
          <a:lstStyle/>
          <a:p>
            <a:r>
              <a:rPr lang="es-ES" sz="1400" b="1" dirty="0"/>
              <a:t> </a:t>
            </a:r>
            <a:r>
              <a:rPr lang="es-ES" sz="1400" b="1" dirty="0">
                <a:latin typeface="Arial" panose="020B0604020202020204" pitchFamily="34" charset="0"/>
                <a:cs typeface="Arial" panose="020B0604020202020204" pitchFamily="34" charset="0"/>
              </a:rPr>
              <a:t>P</a:t>
            </a:r>
            <a:r>
              <a:rPr lang="es-ES" sz="1400" b="1" dirty="0" smtClean="0">
                <a:latin typeface="Arial" panose="020B0604020202020204" pitchFamily="34" charset="0"/>
                <a:cs typeface="Arial" panose="020B0604020202020204" pitchFamily="34" charset="0"/>
              </a:rPr>
              <a:t>ackage</a:t>
            </a:r>
            <a:r>
              <a:rPr lang="es-ES" sz="1400" b="1" dirty="0"/>
              <a:t> </a:t>
            </a:r>
            <a:r>
              <a:rPr lang="es-ES" sz="1400" b="1" dirty="0" smtClean="0"/>
              <a:t>modelo</a:t>
            </a:r>
            <a:endParaRPr lang="es-ES" sz="1200" b="1" dirty="0"/>
          </a:p>
        </p:txBody>
      </p:sp>
      <p:pic>
        <p:nvPicPr>
          <p:cNvPr id="3" name="Imagen 2"/>
          <p:cNvPicPr>
            <a:picLocks noChangeAspect="1"/>
          </p:cNvPicPr>
          <p:nvPr/>
        </p:nvPicPr>
        <p:blipFill>
          <a:blip r:embed="rId5"/>
          <a:stretch>
            <a:fillRect/>
          </a:stretch>
        </p:blipFill>
        <p:spPr>
          <a:xfrm>
            <a:off x="460763" y="1466447"/>
            <a:ext cx="2506181" cy="1647662"/>
          </a:xfrm>
          <a:prstGeom prst="rect">
            <a:avLst/>
          </a:prstGeom>
        </p:spPr>
      </p:pic>
      <p:sp>
        <p:nvSpPr>
          <p:cNvPr id="26" name="Flecha derecha 25"/>
          <p:cNvSpPr/>
          <p:nvPr/>
        </p:nvSpPr>
        <p:spPr>
          <a:xfrm rot="20076179" flipV="1">
            <a:off x="2050523" y="2448176"/>
            <a:ext cx="1206932" cy="902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58879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6" name="Rectángulo 15"/>
          <p:cNvSpPr/>
          <p:nvPr/>
        </p:nvSpPr>
        <p:spPr>
          <a:xfrm>
            <a:off x="359107" y="925242"/>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543423" y="6214746"/>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543423" y="396172"/>
            <a:ext cx="4441957"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rPr>
              <a:t> </a:t>
            </a:r>
            <a:r>
              <a:rPr lang="es-ES" sz="3200" dirty="0">
                <a:ln w="0"/>
                <a:effectLst>
                  <a:outerShdw blurRad="38100" dist="19050" dir="2700000" algn="tl" rotWithShape="0">
                    <a:schemeClr val="dk1">
                      <a:alpha val="40000"/>
                    </a:schemeClr>
                  </a:outerShdw>
                </a:effectLst>
              </a:rPr>
              <a:t>3</a:t>
            </a:r>
            <a:r>
              <a:rPr lang="es-ES" sz="3200" dirty="0" smtClean="0">
                <a:ln w="0"/>
                <a:effectLst>
                  <a:outerShdw blurRad="38100" dist="19050" dir="2700000" algn="tl" rotWithShape="0">
                    <a:schemeClr val="dk1">
                      <a:alpha val="40000"/>
                    </a:schemeClr>
                  </a:outerShdw>
                </a:effectLst>
              </a:rPr>
              <a:t>.2.1 </a:t>
            </a:r>
            <a:r>
              <a:rPr lang="es-ES" sz="3200" dirty="0" smtClean="0"/>
              <a:t> </a:t>
            </a:r>
            <a:r>
              <a:rPr lang="es-ES" sz="3200" dirty="0" err="1">
                <a:solidFill>
                  <a:srgbClr val="FF0000"/>
                </a:solidFill>
                <a:latin typeface="Arial" panose="020B0604020202020204" pitchFamily="34" charset="0"/>
                <a:cs typeface="Arial" panose="020B0604020202020204" pitchFamily="34" charset="0"/>
              </a:rPr>
              <a:t>F</a:t>
            </a:r>
            <a:r>
              <a:rPr lang="es-ES" sz="3200" dirty="0" err="1">
                <a:latin typeface="Arial" panose="020B0604020202020204" pitchFamily="34" charset="0"/>
                <a:cs typeface="Arial" panose="020B0604020202020204" pitchFamily="34" charset="0"/>
              </a:rPr>
              <a:t>itoControl.Ul</a:t>
            </a:r>
            <a:r>
              <a:rPr lang="es-ES" sz="3200" dirty="0" smtClean="0"/>
              <a:t> </a:t>
            </a:r>
            <a:endParaRPr lang="es-ES" sz="3200" cap="none" spc="0" dirty="0">
              <a:ln w="0"/>
              <a:effectLst>
                <a:outerShdw blurRad="38100" dist="19050" dir="2700000" algn="tl" rotWithShape="0">
                  <a:schemeClr val="dk1">
                    <a:alpha val="40000"/>
                  </a:schemeClr>
                </a:outerShdw>
              </a:effectLst>
            </a:endParaRPr>
          </a:p>
        </p:txBody>
      </p:sp>
      <p:sp>
        <p:nvSpPr>
          <p:cNvPr id="25" name="Rectángulo 24"/>
          <p:cNvSpPr/>
          <p:nvPr/>
        </p:nvSpPr>
        <p:spPr>
          <a:xfrm>
            <a:off x="7135036" y="4217338"/>
            <a:ext cx="4267199" cy="276999"/>
          </a:xfrm>
          <a:prstGeom prst="rect">
            <a:avLst/>
          </a:prstGeom>
        </p:spPr>
        <p:txBody>
          <a:bodyPr wrap="square">
            <a:spAutoFit/>
          </a:bodyPr>
          <a:lstStyle/>
          <a:p>
            <a:endParaRPr lang="es-ES" sz="1200" b="1" dirty="0"/>
          </a:p>
        </p:txBody>
      </p:sp>
      <p:sp>
        <p:nvSpPr>
          <p:cNvPr id="10" name="Rectángulo 9"/>
          <p:cNvSpPr/>
          <p:nvPr/>
        </p:nvSpPr>
        <p:spPr>
          <a:xfrm>
            <a:off x="4985380" y="1401604"/>
            <a:ext cx="1281165" cy="307777"/>
          </a:xfrm>
          <a:prstGeom prst="rect">
            <a:avLst/>
          </a:prstGeom>
        </p:spPr>
        <p:txBody>
          <a:bodyPr wrap="square">
            <a:spAutoFit/>
          </a:bodyPr>
          <a:lstStyle/>
          <a:p>
            <a:r>
              <a:rPr lang="es-ES" sz="1400" b="1" dirty="0" err="1" smtClean="0">
                <a:latin typeface="Arial" panose="020B0604020202020204" pitchFamily="34" charset="0"/>
                <a:cs typeface="Arial" panose="020B0604020202020204" pitchFamily="34" charset="0"/>
              </a:rPr>
              <a:t>Main</a:t>
            </a:r>
            <a:endParaRPr lang="es-ES" b="1" dirty="0">
              <a:latin typeface="Arial" panose="020B0604020202020204" pitchFamily="34" charset="0"/>
              <a:cs typeface="Arial" panose="020B0604020202020204" pitchFamily="34" charset="0"/>
            </a:endParaRPr>
          </a:p>
        </p:txBody>
      </p:sp>
      <p:sp>
        <p:nvSpPr>
          <p:cNvPr id="26" name="Rectángulo 25"/>
          <p:cNvSpPr/>
          <p:nvPr/>
        </p:nvSpPr>
        <p:spPr>
          <a:xfrm>
            <a:off x="542612" y="1227915"/>
            <a:ext cx="2131002" cy="307777"/>
          </a:xfrm>
          <a:prstGeom prst="rect">
            <a:avLst/>
          </a:prstGeom>
        </p:spPr>
        <p:txBody>
          <a:bodyPr wrap="square">
            <a:spAutoFit/>
          </a:bodyPr>
          <a:lstStyle/>
          <a:p>
            <a:r>
              <a:rPr lang="es-ES" sz="1400" b="1" dirty="0">
                <a:latin typeface="Arial" panose="020B0604020202020204" pitchFamily="34" charset="0"/>
                <a:cs typeface="Arial" panose="020B0604020202020204" pitchFamily="34" charset="0"/>
              </a:rPr>
              <a:t> P</a:t>
            </a:r>
            <a:r>
              <a:rPr lang="es-ES" sz="1400" b="1" dirty="0" smtClean="0">
                <a:latin typeface="Arial" panose="020B0604020202020204" pitchFamily="34" charset="0"/>
                <a:cs typeface="Arial" panose="020B0604020202020204" pitchFamily="34" charset="0"/>
              </a:rPr>
              <a:t>ackage</a:t>
            </a:r>
            <a:r>
              <a:rPr lang="es-ES" sz="1400" b="1" dirty="0">
                <a:latin typeface="Arial" panose="020B0604020202020204" pitchFamily="34" charset="0"/>
                <a:cs typeface="Arial" panose="020B0604020202020204" pitchFamily="34" charset="0"/>
              </a:rPr>
              <a:t> </a:t>
            </a:r>
            <a:r>
              <a:rPr lang="es-ES" sz="1400" b="1" dirty="0" err="1" smtClean="0">
                <a:latin typeface="Arial" panose="020B0604020202020204" pitchFamily="34" charset="0"/>
                <a:cs typeface="Arial" panose="020B0604020202020204" pitchFamily="34" charset="0"/>
              </a:rPr>
              <a:t>fitoControl.ui</a:t>
            </a:r>
            <a:endParaRPr lang="es-ES" sz="1200" b="1" dirty="0">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2"/>
          <a:stretch>
            <a:fillRect/>
          </a:stretch>
        </p:blipFill>
        <p:spPr>
          <a:xfrm>
            <a:off x="543423" y="1693933"/>
            <a:ext cx="2247900" cy="533400"/>
          </a:xfrm>
          <a:prstGeom prst="rect">
            <a:avLst/>
          </a:prstGeom>
        </p:spPr>
      </p:pic>
      <p:pic>
        <p:nvPicPr>
          <p:cNvPr id="3" name="Imagen 2"/>
          <p:cNvPicPr>
            <a:picLocks noChangeAspect="1"/>
          </p:cNvPicPr>
          <p:nvPr/>
        </p:nvPicPr>
        <p:blipFill>
          <a:blip r:embed="rId3"/>
          <a:stretch>
            <a:fillRect/>
          </a:stretch>
        </p:blipFill>
        <p:spPr>
          <a:xfrm>
            <a:off x="3794761" y="1802611"/>
            <a:ext cx="4454889" cy="1430182"/>
          </a:xfrm>
          <a:prstGeom prst="rect">
            <a:avLst/>
          </a:prstGeom>
        </p:spPr>
      </p:pic>
      <p:sp>
        <p:nvSpPr>
          <p:cNvPr id="19" name="Flecha derecha 18"/>
          <p:cNvSpPr/>
          <p:nvPr/>
        </p:nvSpPr>
        <p:spPr>
          <a:xfrm rot="2309788">
            <a:off x="2547483" y="2030402"/>
            <a:ext cx="1061064" cy="8481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172635" y="3429790"/>
            <a:ext cx="6096000" cy="1384995"/>
          </a:xfrm>
          <a:prstGeom prst="rect">
            <a:avLst/>
          </a:prstGeom>
        </p:spPr>
        <p:txBody>
          <a:bodyPr>
            <a:spAutoFit/>
          </a:bodyPr>
          <a:lstStyle/>
          <a:p>
            <a:r>
              <a:rPr lang="es-ES" sz="1400" b="1" dirty="0" smtClean="0"/>
              <a:t>Crea </a:t>
            </a:r>
            <a:r>
              <a:rPr lang="es-ES" sz="1400" b="1" dirty="0"/>
              <a:t>una instancia del objeto </a:t>
            </a:r>
            <a:r>
              <a:rPr lang="es-ES" sz="1400" b="1" dirty="0" err="1"/>
              <a:t>Menu</a:t>
            </a:r>
            <a:r>
              <a:rPr lang="es-ES" sz="1400" b="1" dirty="0"/>
              <a:t> y lo asigna a la variable </a:t>
            </a:r>
            <a:r>
              <a:rPr lang="es-ES" sz="1400" b="1" dirty="0" err="1"/>
              <a:t>frame</a:t>
            </a:r>
            <a:r>
              <a:rPr lang="es-ES" sz="1400" b="1" dirty="0"/>
              <a:t>. </a:t>
            </a:r>
            <a:endParaRPr lang="es-ES" sz="1400" b="1" dirty="0" smtClean="0"/>
          </a:p>
          <a:p>
            <a:r>
              <a:rPr lang="es-ES" sz="1400" b="1" dirty="0" smtClean="0"/>
              <a:t>Establece </a:t>
            </a:r>
            <a:r>
              <a:rPr lang="es-ES" sz="1400" b="1" dirty="0"/>
              <a:t>el contenido del panel principal de </a:t>
            </a:r>
            <a:r>
              <a:rPr lang="es-ES" sz="1400" b="1" dirty="0" err="1"/>
              <a:t>frame</a:t>
            </a:r>
            <a:r>
              <a:rPr lang="es-ES" sz="1400" b="1" dirty="0"/>
              <a:t> como una etiqueta de imagen. </a:t>
            </a:r>
            <a:endParaRPr lang="es-ES" sz="1400" b="1" dirty="0" smtClean="0"/>
          </a:p>
          <a:p>
            <a:r>
              <a:rPr lang="es-ES" sz="1400" b="1" dirty="0" smtClean="0"/>
              <a:t>utilizando </a:t>
            </a:r>
            <a:r>
              <a:rPr lang="es-ES" sz="1400" b="1" dirty="0"/>
              <a:t>la clase </a:t>
            </a:r>
            <a:r>
              <a:rPr lang="es-ES" sz="1400" b="1" dirty="0" err="1"/>
              <a:t>ImageIO</a:t>
            </a:r>
            <a:r>
              <a:rPr lang="es-ES" sz="1400" b="1" dirty="0"/>
              <a:t> de la biblioteca </a:t>
            </a:r>
            <a:r>
              <a:rPr lang="es-ES" sz="1400" b="1" dirty="0" err="1"/>
              <a:t>javax.imageio</a:t>
            </a:r>
            <a:r>
              <a:rPr lang="es-ES" sz="1400" b="1" dirty="0"/>
              <a:t>.</a:t>
            </a:r>
          </a:p>
          <a:p>
            <a:r>
              <a:rPr lang="es-ES" sz="1400" b="1" dirty="0"/>
              <a:t>Hace visible la ventana </a:t>
            </a:r>
            <a:r>
              <a:rPr lang="es-ES" sz="1400" b="1" dirty="0" err="1"/>
              <a:t>frame</a:t>
            </a:r>
            <a:r>
              <a:rPr lang="es-ES" sz="1400" b="1" dirty="0"/>
              <a:t>.</a:t>
            </a:r>
          </a:p>
          <a:p>
            <a:r>
              <a:rPr lang="es-ES" sz="1400" b="1" dirty="0"/>
              <a:t>Establece el título de la ventana como "Fito Control</a:t>
            </a:r>
            <a:r>
              <a:rPr lang="es-ES" sz="1400" b="1" dirty="0" smtClean="0"/>
              <a:t>...".</a:t>
            </a:r>
            <a:endParaRPr lang="es-ES" sz="1400" b="1" dirty="0"/>
          </a:p>
        </p:txBody>
      </p:sp>
    </p:spTree>
    <p:extLst>
      <p:ext uri="{BB962C8B-B14F-4D97-AF65-F5344CB8AC3E}">
        <p14:creationId xmlns:p14="http://schemas.microsoft.com/office/powerpoint/2010/main" val="1273180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6" name="Rectángulo 15"/>
          <p:cNvSpPr/>
          <p:nvPr/>
        </p:nvSpPr>
        <p:spPr>
          <a:xfrm>
            <a:off x="426428" y="843506"/>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543423" y="6318969"/>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398" y="329845"/>
            <a:ext cx="3674821" cy="584775"/>
          </a:xfrm>
          <a:prstGeom prst="rect">
            <a:avLst/>
          </a:prstGeom>
          <a:noFill/>
        </p:spPr>
        <p:txBody>
          <a:bodyPr wrap="square" lIns="91440" tIns="45720" rIns="91440" bIns="45720">
            <a:spAutoFit/>
          </a:bodyPr>
          <a:lstStyle/>
          <a:p>
            <a:r>
              <a:rPr lang="es-ES" sz="3200" dirty="0" smtClean="0">
                <a:ln w="0"/>
                <a:latin typeface="Arial" panose="020B0604020202020204" pitchFamily="34" charset="0"/>
                <a:cs typeface="Arial" panose="020B0604020202020204" pitchFamily="34" charset="0"/>
              </a:rPr>
              <a:t> </a:t>
            </a:r>
            <a:r>
              <a:rPr lang="es-ES" sz="3200" dirty="0" smtClean="0">
                <a:ln w="0"/>
                <a:effectLst>
                  <a:outerShdw blurRad="38100" dist="19050" dir="2700000" algn="tl" rotWithShape="0">
                    <a:schemeClr val="dk1">
                      <a:alpha val="40000"/>
                    </a:schemeClr>
                  </a:outerShdw>
                </a:effectLst>
              </a:rPr>
              <a:t>3.2.2 </a:t>
            </a:r>
            <a:r>
              <a:rPr lang="es-ES" sz="3200" dirty="0" err="1" smtClean="0">
                <a:ln w="0"/>
                <a:solidFill>
                  <a:srgbClr val="FF0000"/>
                </a:solidFill>
                <a:latin typeface="Arial" panose="020B0604020202020204" pitchFamily="34" charset="0"/>
                <a:cs typeface="Arial" panose="020B0604020202020204" pitchFamily="34" charset="0"/>
              </a:rPr>
              <a:t>C</a:t>
            </a:r>
            <a:r>
              <a:rPr lang="es-ES" sz="3200" dirty="0" err="1" smtClean="0">
                <a:ln w="0"/>
                <a:latin typeface="Arial" panose="020B0604020202020204" pitchFamily="34" charset="0"/>
                <a:cs typeface="Arial" panose="020B0604020202020204" pitchFamily="34" charset="0"/>
              </a:rPr>
              <a:t>ontrollers</a:t>
            </a:r>
            <a:endParaRPr lang="es-ES" sz="3200" cap="none" spc="0" dirty="0">
              <a:ln w="0"/>
              <a:latin typeface="Arial" panose="020B0604020202020204" pitchFamily="34" charset="0"/>
              <a:cs typeface="Arial" panose="020B0604020202020204" pitchFamily="34" charset="0"/>
            </a:endParaRPr>
          </a:p>
        </p:txBody>
      </p:sp>
      <p:sp>
        <p:nvSpPr>
          <p:cNvPr id="25" name="Rectángulo 24"/>
          <p:cNvSpPr/>
          <p:nvPr/>
        </p:nvSpPr>
        <p:spPr>
          <a:xfrm>
            <a:off x="7135036" y="4217338"/>
            <a:ext cx="4267199" cy="276999"/>
          </a:xfrm>
          <a:prstGeom prst="rect">
            <a:avLst/>
          </a:prstGeom>
        </p:spPr>
        <p:txBody>
          <a:bodyPr wrap="square">
            <a:spAutoFit/>
          </a:bodyPr>
          <a:lstStyle/>
          <a:p>
            <a:endParaRPr lang="es-ES" sz="1200" b="1" dirty="0"/>
          </a:p>
        </p:txBody>
      </p:sp>
      <p:sp>
        <p:nvSpPr>
          <p:cNvPr id="26" name="Rectángulo 25"/>
          <p:cNvSpPr/>
          <p:nvPr/>
        </p:nvSpPr>
        <p:spPr>
          <a:xfrm>
            <a:off x="543423" y="1136291"/>
            <a:ext cx="2271450" cy="523220"/>
          </a:xfrm>
          <a:prstGeom prst="rect">
            <a:avLst/>
          </a:prstGeom>
        </p:spPr>
        <p:txBody>
          <a:bodyPr wrap="square">
            <a:spAutoFit/>
          </a:bodyPr>
          <a:lstStyle/>
          <a:p>
            <a:r>
              <a:rPr lang="es-ES" sz="1400" b="1" dirty="0">
                <a:latin typeface="Arial" panose="020B0604020202020204" pitchFamily="34" charset="0"/>
                <a:cs typeface="Arial" panose="020B0604020202020204" pitchFamily="34" charset="0"/>
              </a:rPr>
              <a:t> </a:t>
            </a:r>
            <a:r>
              <a:rPr lang="es-ES" sz="1400" b="1" dirty="0" err="1">
                <a:latin typeface="Arial" panose="020B0604020202020204" pitchFamily="34" charset="0"/>
                <a:cs typeface="Arial" panose="020B0604020202020204" pitchFamily="34" charset="0"/>
              </a:rPr>
              <a:t>Package</a:t>
            </a:r>
            <a:r>
              <a:rPr lang="es-ES" sz="1400" b="1" dirty="0">
                <a:latin typeface="Arial" panose="020B0604020202020204" pitchFamily="34" charset="0"/>
                <a:cs typeface="Arial" panose="020B0604020202020204" pitchFamily="34" charset="0"/>
              </a:rPr>
              <a:t> </a:t>
            </a:r>
            <a:r>
              <a:rPr lang="es-ES" sz="1400" b="1" dirty="0" err="1" smtClean="0">
                <a:latin typeface="Arial" panose="020B0604020202020204" pitchFamily="34" charset="0"/>
                <a:cs typeface="Arial" panose="020B0604020202020204" pitchFamily="34" charset="0"/>
              </a:rPr>
              <a:t>Controllrs</a:t>
            </a:r>
            <a:endParaRPr lang="es-ES" sz="1200" b="1" dirty="0">
              <a:latin typeface="Arial" panose="020B0604020202020204" pitchFamily="34" charset="0"/>
              <a:cs typeface="Arial" panose="020B0604020202020204" pitchFamily="34" charset="0"/>
            </a:endParaRPr>
          </a:p>
          <a:p>
            <a:endParaRPr lang="es-ES" sz="1400" b="1" dirty="0">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431914" y="1519892"/>
            <a:ext cx="2943225" cy="1333500"/>
          </a:xfrm>
          <a:prstGeom prst="rect">
            <a:avLst/>
          </a:prstGeom>
        </p:spPr>
      </p:pic>
      <p:sp>
        <p:nvSpPr>
          <p:cNvPr id="19" name="Flecha derecha 18"/>
          <p:cNvSpPr/>
          <p:nvPr/>
        </p:nvSpPr>
        <p:spPr>
          <a:xfrm rot="1371194">
            <a:off x="2628403" y="1799760"/>
            <a:ext cx="1225903" cy="10441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3037252" y="3824644"/>
            <a:ext cx="7500336" cy="2462213"/>
          </a:xfrm>
          <a:prstGeom prst="rect">
            <a:avLst/>
          </a:prstGeom>
        </p:spPr>
        <p:txBody>
          <a:bodyPr wrap="square">
            <a:spAutoFit/>
          </a:bodyPr>
          <a:lstStyle/>
          <a:p>
            <a:r>
              <a:rPr lang="es-ES" sz="1100" b="1" dirty="0"/>
              <a:t>Importa las clases necesarias y los repositorios de la base de datos</a:t>
            </a:r>
            <a:r>
              <a:rPr lang="es-ES" sz="1100" b="1" dirty="0" smtClean="0"/>
              <a:t>.</a:t>
            </a:r>
            <a:endParaRPr lang="es-ES" sz="1100" b="1" dirty="0"/>
          </a:p>
          <a:p>
            <a:r>
              <a:rPr lang="es-ES" sz="1100" b="1" dirty="0"/>
              <a:t>Define variables y objetos necesarios, como los repositorios, la vista (</a:t>
            </a:r>
            <a:r>
              <a:rPr lang="es-ES" sz="1100" b="1" dirty="0" err="1"/>
              <a:t>ArticuloView</a:t>
            </a:r>
            <a:r>
              <a:rPr lang="es-ES" sz="1100" b="1" dirty="0"/>
              <a:t>), las listas de artículos y marcas, la instancia de Articulo seleccionada y un observador</a:t>
            </a:r>
            <a:r>
              <a:rPr lang="es-ES" sz="1100" b="1" dirty="0" smtClean="0"/>
              <a:t>.</a:t>
            </a:r>
            <a:endParaRPr lang="es-ES" sz="1100" b="1" dirty="0"/>
          </a:p>
          <a:p>
            <a:r>
              <a:rPr lang="es-ES" sz="1100" b="1" dirty="0"/>
              <a:t>El constructor de </a:t>
            </a:r>
            <a:r>
              <a:rPr lang="es-ES" sz="1100" b="1" dirty="0" err="1"/>
              <a:t>ArticuloController</a:t>
            </a:r>
            <a:r>
              <a:rPr lang="es-ES" sz="1100" b="1" dirty="0"/>
              <a:t> recibe la vista como parámetro y configura el observador de artículos</a:t>
            </a:r>
            <a:r>
              <a:rPr lang="es-ES" sz="1100" b="1" dirty="0" smtClean="0"/>
              <a:t>.</a:t>
            </a:r>
            <a:endParaRPr lang="es-ES" sz="1100" b="1" dirty="0"/>
          </a:p>
          <a:p>
            <a:r>
              <a:rPr lang="es-ES" sz="1100" b="1" dirty="0"/>
              <a:t>El método cargar() carga los artículos y las marcas desde la base de datos, asigna el observador a cada artículo y carga los datos en la vista</a:t>
            </a:r>
            <a:r>
              <a:rPr lang="es-ES" sz="1100" b="1" dirty="0" smtClean="0"/>
              <a:t>.</a:t>
            </a:r>
            <a:endParaRPr lang="es-ES" sz="1100" b="1" dirty="0"/>
          </a:p>
          <a:p>
            <a:r>
              <a:rPr lang="es-ES" sz="1100" b="1" dirty="0"/>
              <a:t>El método </a:t>
            </a:r>
            <a:r>
              <a:rPr lang="es-ES" sz="1100" b="1" dirty="0" err="1"/>
              <a:t>guardarActualizar</a:t>
            </a:r>
            <a:r>
              <a:rPr lang="es-ES" sz="1100" b="1" dirty="0"/>
              <a:t>() guarda o actualiza la información del artículo seleccionado en la base de datos, utilizando los datos proporcionados (nombre, tipo de medida y marca</a:t>
            </a:r>
            <a:r>
              <a:rPr lang="es-ES" sz="1100" b="1" dirty="0" smtClean="0"/>
              <a:t>).</a:t>
            </a:r>
            <a:endParaRPr lang="es-ES" sz="1100" b="1" dirty="0"/>
          </a:p>
          <a:p>
            <a:r>
              <a:rPr lang="es-ES" sz="1100" b="1" dirty="0"/>
              <a:t>El método nuevo() crea un nuevo objeto Articulo, asigna el observador y establece un nombre vacío</a:t>
            </a:r>
            <a:r>
              <a:rPr lang="es-ES" sz="1100" b="1" dirty="0" smtClean="0"/>
              <a:t>.</a:t>
            </a:r>
            <a:endParaRPr lang="es-ES" sz="1100" b="1" dirty="0"/>
          </a:p>
          <a:p>
            <a:r>
              <a:rPr lang="es-ES" sz="1100" b="1" dirty="0"/>
              <a:t>El método seleccionar() busca y selecciona un artículo por su ID, asignando los datos correspondientes al artículo seleccionado</a:t>
            </a:r>
            <a:r>
              <a:rPr lang="es-ES" sz="1100" b="1" dirty="0" smtClean="0"/>
              <a:t>.</a:t>
            </a:r>
            <a:endParaRPr lang="es-ES" sz="1100" b="1" dirty="0"/>
          </a:p>
          <a:p>
            <a:r>
              <a:rPr lang="es-ES" sz="1100" b="1" dirty="0"/>
              <a:t>El método eliminar() elimina el artículo seleccionado de la base de datos y llama al método nuevo() para reiniciar la selección</a:t>
            </a:r>
            <a:r>
              <a:rPr lang="es-ES" sz="1100" b="1" dirty="0" smtClean="0"/>
              <a:t>.</a:t>
            </a:r>
            <a:endParaRPr lang="es-ES" sz="1100" b="1" dirty="0"/>
          </a:p>
          <a:p>
            <a:r>
              <a:rPr lang="es-ES" sz="1100" b="1" dirty="0"/>
              <a:t>El método </a:t>
            </a:r>
            <a:r>
              <a:rPr lang="es-ES" sz="1100" b="1" dirty="0" err="1"/>
              <a:t>buscarArticuloPorNombre</a:t>
            </a:r>
            <a:r>
              <a:rPr lang="es-ES" sz="1100" b="1" dirty="0"/>
              <a:t>() busca artículos por nombre o marca, y actualiza la vista con los resultados encontrados</a:t>
            </a:r>
            <a:r>
              <a:rPr lang="es-ES" sz="1100" b="1" dirty="0" smtClean="0"/>
              <a:t>.</a:t>
            </a:r>
            <a:endParaRPr lang="es-ES" sz="1100" b="1" dirty="0"/>
          </a:p>
        </p:txBody>
      </p:sp>
      <p:pic>
        <p:nvPicPr>
          <p:cNvPr id="6" name="Imagen 5"/>
          <p:cNvPicPr>
            <a:picLocks noChangeAspect="1"/>
          </p:cNvPicPr>
          <p:nvPr/>
        </p:nvPicPr>
        <p:blipFill>
          <a:blip r:embed="rId3"/>
          <a:stretch>
            <a:fillRect/>
          </a:stretch>
        </p:blipFill>
        <p:spPr>
          <a:xfrm>
            <a:off x="3896897" y="1289884"/>
            <a:ext cx="2718308" cy="2383607"/>
          </a:xfrm>
          <a:prstGeom prst="rect">
            <a:avLst/>
          </a:prstGeom>
        </p:spPr>
      </p:pic>
      <p:pic>
        <p:nvPicPr>
          <p:cNvPr id="7" name="Imagen 6"/>
          <p:cNvPicPr>
            <a:picLocks noChangeAspect="1"/>
          </p:cNvPicPr>
          <p:nvPr/>
        </p:nvPicPr>
        <p:blipFill rotWithShape="1">
          <a:blip r:embed="rId4"/>
          <a:srcRect l="-1" r="9462"/>
          <a:stretch/>
        </p:blipFill>
        <p:spPr>
          <a:xfrm>
            <a:off x="7691472" y="1107307"/>
            <a:ext cx="3097311" cy="2625705"/>
          </a:xfrm>
          <a:prstGeom prst="rect">
            <a:avLst/>
          </a:prstGeom>
        </p:spPr>
      </p:pic>
      <p:sp>
        <p:nvSpPr>
          <p:cNvPr id="18" name="Flecha derecha 17"/>
          <p:cNvSpPr/>
          <p:nvPr/>
        </p:nvSpPr>
        <p:spPr>
          <a:xfrm rot="21403087">
            <a:off x="6506498" y="2184396"/>
            <a:ext cx="1225903" cy="10441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p:nvSpPr>
        <p:spPr>
          <a:xfrm>
            <a:off x="3837960" y="914620"/>
            <a:ext cx="2271450" cy="523220"/>
          </a:xfrm>
          <a:prstGeom prst="rect">
            <a:avLst/>
          </a:prstGeom>
        </p:spPr>
        <p:txBody>
          <a:bodyPr wrap="square">
            <a:spAutoFit/>
          </a:bodyPr>
          <a:lstStyle/>
          <a:p>
            <a:r>
              <a:rPr lang="es-ES" sz="1400" b="1" dirty="0">
                <a:latin typeface="Arial" panose="020B0604020202020204" pitchFamily="34" charset="0"/>
                <a:cs typeface="Arial" panose="020B0604020202020204" pitchFamily="34" charset="0"/>
              </a:rPr>
              <a:t> </a:t>
            </a:r>
            <a:r>
              <a:rPr lang="es-ES" sz="1400" b="1" u="sng" dirty="0" err="1" smtClean="0">
                <a:latin typeface="Arial" panose="020B0604020202020204" pitchFamily="34" charset="0"/>
                <a:cs typeface="Arial" panose="020B0604020202020204" pitchFamily="34" charset="0"/>
              </a:rPr>
              <a:t>ArticuloController</a:t>
            </a:r>
            <a:endParaRPr lang="es-ES" sz="1200" b="1" u="sng" dirty="0">
              <a:latin typeface="Arial" panose="020B0604020202020204" pitchFamily="34" charset="0"/>
              <a:cs typeface="Arial" panose="020B0604020202020204" pitchFamily="34" charset="0"/>
            </a:endParaRPr>
          </a:p>
          <a:p>
            <a:endParaRPr lang="es-E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1102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9189720" y="6198340"/>
            <a:ext cx="1546860" cy="531931"/>
          </a:xfrm>
        </p:spPr>
        <p:txBody>
          <a:bodyPr/>
          <a:lstStyle/>
          <a:p>
            <a:r>
              <a:rPr lang="es-ES" dirty="0" smtClean="0"/>
              <a:t>Juan </a:t>
            </a:r>
            <a:r>
              <a:rPr lang="es-ES" dirty="0"/>
              <a:t> M</a:t>
            </a:r>
            <a:r>
              <a:rPr lang="es-ES" dirty="0" smtClean="0"/>
              <a:t>aneiro G.</a:t>
            </a:r>
          </a:p>
          <a:p>
            <a:r>
              <a:rPr lang="es-ES" dirty="0" smtClean="0"/>
              <a:t>Windar </a:t>
            </a:r>
            <a:r>
              <a:rPr lang="es-ES" dirty="0"/>
              <a:t>S. Lobo G. </a:t>
            </a:r>
            <a:r>
              <a:rPr lang="es-ES" dirty="0" smtClean="0"/>
              <a:t>                                     </a:t>
            </a:r>
            <a:endParaRPr lang="es-ES" dirty="0"/>
          </a:p>
        </p:txBody>
      </p:sp>
      <p:sp>
        <p:nvSpPr>
          <p:cNvPr id="16" name="Rectángulo 15"/>
          <p:cNvSpPr/>
          <p:nvPr/>
        </p:nvSpPr>
        <p:spPr>
          <a:xfrm>
            <a:off x="557211" y="1002405"/>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557211" y="614117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21" name="Rectángulo 20"/>
          <p:cNvSpPr/>
          <p:nvPr/>
        </p:nvSpPr>
        <p:spPr>
          <a:xfrm>
            <a:off x="342451" y="1425691"/>
            <a:ext cx="2554498" cy="307777"/>
          </a:xfrm>
          <a:prstGeom prst="rect">
            <a:avLst/>
          </a:prstGeom>
        </p:spPr>
        <p:txBody>
          <a:bodyPr wrap="square">
            <a:spAutoFit/>
          </a:bodyPr>
          <a:lstStyle/>
          <a:p>
            <a:r>
              <a:rPr lang="es-ES" sz="1400" b="1" dirty="0">
                <a:latin typeface="Arial" panose="020B0604020202020204" pitchFamily="34" charset="0"/>
                <a:cs typeface="Arial" panose="020B0604020202020204" pitchFamily="34" charset="0"/>
              </a:rPr>
              <a:t> P</a:t>
            </a:r>
            <a:r>
              <a:rPr lang="es-ES" sz="1400" b="1" dirty="0" smtClean="0">
                <a:latin typeface="Arial" panose="020B0604020202020204" pitchFamily="34" charset="0"/>
                <a:cs typeface="Arial" panose="020B0604020202020204" pitchFamily="34" charset="0"/>
              </a:rPr>
              <a:t>ackage</a:t>
            </a:r>
            <a:r>
              <a:rPr lang="es-ES" sz="1400" b="1" dirty="0">
                <a:latin typeface="Arial" panose="020B0604020202020204" pitchFamily="34" charset="0"/>
                <a:cs typeface="Arial" panose="020B0604020202020204" pitchFamily="34" charset="0"/>
              </a:rPr>
              <a:t> </a:t>
            </a:r>
            <a:r>
              <a:rPr lang="es-ES" sz="1400" b="1" dirty="0" err="1" smtClean="0">
                <a:latin typeface="Arial" panose="020B0604020202020204" pitchFamily="34" charset="0"/>
                <a:cs typeface="Arial" panose="020B0604020202020204" pitchFamily="34" charset="0"/>
              </a:rPr>
              <a:t>Observer</a:t>
            </a:r>
            <a:endParaRPr lang="es-ES" sz="1200" b="1" dirty="0">
              <a:latin typeface="Arial" panose="020B0604020202020204" pitchFamily="34" charset="0"/>
              <a:cs typeface="Arial" panose="020B0604020202020204" pitchFamily="34" charset="0"/>
            </a:endParaRPr>
          </a:p>
        </p:txBody>
      </p:sp>
      <p:sp>
        <p:nvSpPr>
          <p:cNvPr id="18" name="Rectángulo 17"/>
          <p:cNvSpPr/>
          <p:nvPr/>
        </p:nvSpPr>
        <p:spPr>
          <a:xfrm>
            <a:off x="390686" y="469524"/>
            <a:ext cx="3674821" cy="584775"/>
          </a:xfrm>
          <a:prstGeom prst="rect">
            <a:avLst/>
          </a:prstGeom>
          <a:noFill/>
        </p:spPr>
        <p:txBody>
          <a:bodyPr wrap="square" lIns="91440" tIns="45720" rIns="91440" bIns="45720">
            <a:spAutoFit/>
          </a:bodyPr>
          <a:lstStyle/>
          <a:p>
            <a:r>
              <a:rPr lang="es-ES" sz="3200" dirty="0" smtClean="0">
                <a:ln w="0"/>
                <a:latin typeface="Arial" panose="020B0604020202020204" pitchFamily="34" charset="0"/>
                <a:cs typeface="Arial" panose="020B0604020202020204" pitchFamily="34" charset="0"/>
              </a:rPr>
              <a:t> </a:t>
            </a:r>
            <a:r>
              <a:rPr lang="es-ES" sz="3200" dirty="0" smtClean="0">
                <a:ln w="0"/>
                <a:effectLst>
                  <a:outerShdw blurRad="38100" dist="19050" dir="2700000" algn="tl" rotWithShape="0">
                    <a:schemeClr val="dk1">
                      <a:alpha val="40000"/>
                    </a:schemeClr>
                  </a:outerShdw>
                </a:effectLst>
              </a:rPr>
              <a:t>3.2.3 </a:t>
            </a:r>
            <a:r>
              <a:rPr lang="es-ES" sz="3200" dirty="0" err="1" smtClean="0">
                <a:ln w="0"/>
                <a:solidFill>
                  <a:srgbClr val="FF0000"/>
                </a:solidFill>
                <a:latin typeface="Arial" panose="020B0604020202020204" pitchFamily="34" charset="0"/>
                <a:cs typeface="Arial" panose="020B0604020202020204" pitchFamily="34" charset="0"/>
              </a:rPr>
              <a:t>O</a:t>
            </a:r>
            <a:r>
              <a:rPr lang="es-ES" sz="3200" dirty="0" err="1" smtClean="0">
                <a:ln w="0"/>
                <a:latin typeface="Arial" panose="020B0604020202020204" pitchFamily="34" charset="0"/>
                <a:cs typeface="Arial" panose="020B0604020202020204" pitchFamily="34" charset="0"/>
              </a:rPr>
              <a:t>bservs</a:t>
            </a:r>
            <a:endParaRPr lang="es-ES" sz="3200" cap="none" spc="0" dirty="0">
              <a:ln w="0"/>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2"/>
          <a:stretch>
            <a:fillRect/>
          </a:stretch>
        </p:blipFill>
        <p:spPr>
          <a:xfrm>
            <a:off x="390686" y="1772250"/>
            <a:ext cx="2609850" cy="990600"/>
          </a:xfrm>
          <a:prstGeom prst="rect">
            <a:avLst/>
          </a:prstGeom>
        </p:spPr>
      </p:pic>
      <p:sp>
        <p:nvSpPr>
          <p:cNvPr id="3" name="Rectángulo 2"/>
          <p:cNvSpPr/>
          <p:nvPr/>
        </p:nvSpPr>
        <p:spPr>
          <a:xfrm>
            <a:off x="3913593" y="1241025"/>
            <a:ext cx="1813702" cy="369332"/>
          </a:xfrm>
          <a:prstGeom prst="rect">
            <a:avLst/>
          </a:prstGeom>
        </p:spPr>
        <p:txBody>
          <a:bodyPr wrap="none">
            <a:spAutoFit/>
          </a:bodyPr>
          <a:lstStyle/>
          <a:p>
            <a:r>
              <a:rPr lang="es-ES" b="1" dirty="0" err="1"/>
              <a:t>ArticuloObserver</a:t>
            </a:r>
            <a:endParaRPr lang="es-ES" b="1" dirty="0"/>
          </a:p>
        </p:txBody>
      </p:sp>
      <p:pic>
        <p:nvPicPr>
          <p:cNvPr id="4" name="Imagen 3"/>
          <p:cNvPicPr>
            <a:picLocks noChangeAspect="1"/>
          </p:cNvPicPr>
          <p:nvPr/>
        </p:nvPicPr>
        <p:blipFill>
          <a:blip r:embed="rId3"/>
          <a:stretch>
            <a:fillRect/>
          </a:stretch>
        </p:blipFill>
        <p:spPr>
          <a:xfrm>
            <a:off x="4038600" y="1672458"/>
            <a:ext cx="3801389" cy="2684111"/>
          </a:xfrm>
          <a:prstGeom prst="rect">
            <a:avLst/>
          </a:prstGeom>
        </p:spPr>
      </p:pic>
      <p:sp>
        <p:nvSpPr>
          <p:cNvPr id="20" name="Flecha derecha 19"/>
          <p:cNvSpPr/>
          <p:nvPr/>
        </p:nvSpPr>
        <p:spPr>
          <a:xfrm rot="855721" flipV="1">
            <a:off x="2428168" y="2102007"/>
            <a:ext cx="1344719" cy="13212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3488499" y="4432619"/>
            <a:ext cx="6096000" cy="1015663"/>
          </a:xfrm>
          <a:prstGeom prst="rect">
            <a:avLst/>
          </a:prstGeom>
        </p:spPr>
        <p:txBody>
          <a:bodyPr>
            <a:spAutoFit/>
          </a:bodyPr>
          <a:lstStyle/>
          <a:p>
            <a:endParaRPr lang="es-ES" sz="1200" b="1" dirty="0"/>
          </a:p>
          <a:p>
            <a:r>
              <a:rPr lang="es-ES" sz="1200" b="1" dirty="0"/>
              <a:t>Importa las clases necesarias, como Articulo, Observable, </a:t>
            </a:r>
            <a:r>
              <a:rPr lang="es-ES" sz="1200" b="1" dirty="0" err="1"/>
              <a:t>Observer</a:t>
            </a:r>
            <a:r>
              <a:rPr lang="es-ES" sz="1200" b="1" dirty="0"/>
              <a:t> y </a:t>
            </a:r>
            <a:r>
              <a:rPr lang="es-ES" sz="1200" b="1" dirty="0" err="1"/>
              <a:t>ArticuloView</a:t>
            </a:r>
            <a:r>
              <a:rPr lang="es-ES" sz="1200" b="1" dirty="0"/>
              <a:t>.</a:t>
            </a:r>
          </a:p>
          <a:p>
            <a:r>
              <a:rPr lang="es-ES" sz="1200" b="1" dirty="0"/>
              <a:t>L</a:t>
            </a:r>
            <a:r>
              <a:rPr lang="es-ES" sz="1200" b="1" dirty="0" smtClean="0"/>
              <a:t>a </a:t>
            </a:r>
            <a:r>
              <a:rPr lang="es-ES" sz="1200" b="1" dirty="0"/>
              <a:t>clase </a:t>
            </a:r>
            <a:r>
              <a:rPr lang="es-ES" sz="1200" b="1" dirty="0" err="1"/>
              <a:t>ArticuloObserver</a:t>
            </a:r>
            <a:r>
              <a:rPr lang="es-ES" sz="1200" b="1" dirty="0"/>
              <a:t> actúa como un observador de cambios en los objetos Articulo y se encarga de actualizar la vista (</a:t>
            </a:r>
            <a:r>
              <a:rPr lang="es-ES" sz="1200" b="1" dirty="0" err="1"/>
              <a:t>ArticuloView</a:t>
            </a:r>
            <a:r>
              <a:rPr lang="es-ES" sz="1200" b="1" dirty="0"/>
              <a:t>) cuando se producen cambios en los artículos observados.</a:t>
            </a:r>
          </a:p>
        </p:txBody>
      </p:sp>
    </p:spTree>
    <p:extLst>
      <p:ext uri="{BB962C8B-B14F-4D97-AF65-F5344CB8AC3E}">
        <p14:creationId xmlns:p14="http://schemas.microsoft.com/office/powerpoint/2010/main" val="2420079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                                      </a:t>
            </a:r>
          </a:p>
        </p:txBody>
      </p:sp>
      <p:sp>
        <p:nvSpPr>
          <p:cNvPr id="16" name="Rectángulo 15"/>
          <p:cNvSpPr/>
          <p:nvPr/>
        </p:nvSpPr>
        <p:spPr>
          <a:xfrm>
            <a:off x="557211" y="1002405"/>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557211" y="614117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482400"/>
            <a:ext cx="3674821"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3.2.4  </a:t>
            </a:r>
            <a:r>
              <a:rPr lang="es-ES" sz="3200" dirty="0" smtClean="0">
                <a:solidFill>
                  <a:srgbClr val="FF0000"/>
                </a:solidFill>
                <a:latin typeface="Arial" panose="020B0604020202020204" pitchFamily="34" charset="0"/>
                <a:cs typeface="Arial" panose="020B0604020202020204" pitchFamily="34" charset="0"/>
              </a:rPr>
              <a:t>V</a:t>
            </a:r>
            <a:r>
              <a:rPr lang="es-ES" sz="3200" dirty="0" smtClean="0">
                <a:latin typeface="Arial" panose="020B0604020202020204" pitchFamily="34" charset="0"/>
                <a:cs typeface="Arial" panose="020B0604020202020204" pitchFamily="34" charset="0"/>
              </a:rPr>
              <a:t>iew</a:t>
            </a:r>
            <a:endParaRPr lang="es-ES" sz="320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6" name="Rectángulo 25"/>
          <p:cNvSpPr/>
          <p:nvPr/>
        </p:nvSpPr>
        <p:spPr>
          <a:xfrm>
            <a:off x="4266076" y="1217585"/>
            <a:ext cx="1659674" cy="307777"/>
          </a:xfrm>
          <a:prstGeom prst="rect">
            <a:avLst/>
          </a:prstGeom>
        </p:spPr>
        <p:txBody>
          <a:bodyPr wrap="square">
            <a:spAutoFit/>
          </a:bodyPr>
          <a:lstStyle/>
          <a:p>
            <a:r>
              <a:rPr lang="es-ES" sz="1400" b="1" dirty="0" err="1" smtClean="0">
                <a:latin typeface="Arial" panose="020B0604020202020204" pitchFamily="34" charset="0"/>
                <a:cs typeface="Arial" panose="020B0604020202020204" pitchFamily="34" charset="0"/>
              </a:rPr>
              <a:t>MenuView</a:t>
            </a:r>
            <a:endParaRPr lang="es-ES" sz="1200" b="1" dirty="0">
              <a:latin typeface="Arial" panose="020B0604020202020204" pitchFamily="34" charset="0"/>
              <a:cs typeface="Arial" panose="020B0604020202020204" pitchFamily="34" charset="0"/>
            </a:endParaRPr>
          </a:p>
        </p:txBody>
      </p:sp>
      <p:sp>
        <p:nvSpPr>
          <p:cNvPr id="27" name="Rectángulo 26"/>
          <p:cNvSpPr/>
          <p:nvPr/>
        </p:nvSpPr>
        <p:spPr>
          <a:xfrm>
            <a:off x="557211" y="1622877"/>
            <a:ext cx="1836420" cy="307777"/>
          </a:xfrm>
          <a:prstGeom prst="rect">
            <a:avLst/>
          </a:prstGeom>
        </p:spPr>
        <p:txBody>
          <a:bodyPr wrap="square">
            <a:spAutoFit/>
          </a:bodyPr>
          <a:lstStyle/>
          <a:p>
            <a:r>
              <a:rPr lang="es-ES" sz="1400" b="1" dirty="0">
                <a:latin typeface="Arial" panose="020B0604020202020204" pitchFamily="34" charset="0"/>
                <a:cs typeface="Arial" panose="020B0604020202020204" pitchFamily="34" charset="0"/>
              </a:rPr>
              <a:t> P</a:t>
            </a:r>
            <a:r>
              <a:rPr lang="es-ES" sz="1400" b="1" dirty="0" smtClean="0">
                <a:latin typeface="Arial" panose="020B0604020202020204" pitchFamily="34" charset="0"/>
                <a:cs typeface="Arial" panose="020B0604020202020204" pitchFamily="34" charset="0"/>
              </a:rPr>
              <a:t>ackage</a:t>
            </a:r>
            <a:r>
              <a:rPr lang="es-ES" sz="1400" b="1" dirty="0">
                <a:latin typeface="Arial" panose="020B0604020202020204" pitchFamily="34" charset="0"/>
                <a:cs typeface="Arial" panose="020B0604020202020204" pitchFamily="34" charset="0"/>
              </a:rPr>
              <a:t> </a:t>
            </a:r>
            <a:r>
              <a:rPr lang="es-ES" sz="1400" b="1" dirty="0" smtClean="0">
                <a:latin typeface="Arial" panose="020B0604020202020204" pitchFamily="34" charset="0"/>
                <a:cs typeface="Arial" panose="020B0604020202020204" pitchFamily="34" charset="0"/>
              </a:rPr>
              <a:t>View</a:t>
            </a:r>
            <a:endParaRPr lang="es-ES" sz="1200" b="1" dirty="0">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2"/>
          <a:stretch>
            <a:fillRect/>
          </a:stretch>
        </p:blipFill>
        <p:spPr>
          <a:xfrm>
            <a:off x="265366" y="1962389"/>
            <a:ext cx="2275534" cy="1381125"/>
          </a:xfrm>
          <a:prstGeom prst="rect">
            <a:avLst/>
          </a:prstGeom>
        </p:spPr>
      </p:pic>
      <p:sp>
        <p:nvSpPr>
          <p:cNvPr id="5" name="Rectángulo 4"/>
          <p:cNvSpPr/>
          <p:nvPr/>
        </p:nvSpPr>
        <p:spPr>
          <a:xfrm>
            <a:off x="3548869" y="4689977"/>
            <a:ext cx="6096000" cy="830997"/>
          </a:xfrm>
          <a:prstGeom prst="rect">
            <a:avLst/>
          </a:prstGeom>
        </p:spPr>
        <p:txBody>
          <a:bodyPr>
            <a:spAutoFit/>
          </a:bodyPr>
          <a:lstStyle/>
          <a:p>
            <a:r>
              <a:rPr lang="es-ES" sz="1200" b="1" dirty="0"/>
              <a:t>Importa las clases necesarias, como </a:t>
            </a:r>
            <a:r>
              <a:rPr lang="es-ES" sz="1200" b="1" dirty="0" err="1"/>
              <a:t>SQLException</a:t>
            </a:r>
            <a:r>
              <a:rPr lang="es-ES" sz="1200" b="1" dirty="0"/>
              <a:t> y </a:t>
            </a:r>
            <a:r>
              <a:rPr lang="es-ES" sz="1200" b="1" dirty="0" err="1"/>
              <a:t>Logger</a:t>
            </a:r>
            <a:r>
              <a:rPr lang="es-ES" sz="1200" b="1" dirty="0"/>
              <a:t>.</a:t>
            </a:r>
          </a:p>
          <a:p>
            <a:r>
              <a:rPr lang="es-ES" sz="1200" b="1" dirty="0"/>
              <a:t>La </a:t>
            </a:r>
            <a:r>
              <a:rPr lang="es-ES" sz="1200" b="1" dirty="0" smtClean="0"/>
              <a:t>clase </a:t>
            </a:r>
            <a:r>
              <a:rPr lang="es-ES" sz="1200" b="1" dirty="0" err="1"/>
              <a:t>Menu</a:t>
            </a:r>
            <a:r>
              <a:rPr lang="es-ES" sz="1200" b="1" dirty="0"/>
              <a:t> representa una ventana de la interfaz gráfica con un menú y maneja eventos de clic para mostrar diferentes vistas relacionadas con compras, artículos, manos de sulfato y marcas.</a:t>
            </a:r>
          </a:p>
        </p:txBody>
      </p:sp>
      <p:pic>
        <p:nvPicPr>
          <p:cNvPr id="6" name="Imagen 5"/>
          <p:cNvPicPr>
            <a:picLocks noChangeAspect="1"/>
          </p:cNvPicPr>
          <p:nvPr/>
        </p:nvPicPr>
        <p:blipFill>
          <a:blip r:embed="rId3"/>
          <a:stretch>
            <a:fillRect/>
          </a:stretch>
        </p:blipFill>
        <p:spPr>
          <a:xfrm>
            <a:off x="3241798" y="1562321"/>
            <a:ext cx="2959968" cy="2974302"/>
          </a:xfrm>
          <a:prstGeom prst="rect">
            <a:avLst/>
          </a:prstGeom>
        </p:spPr>
      </p:pic>
      <p:pic>
        <p:nvPicPr>
          <p:cNvPr id="7" name="Imagen 6"/>
          <p:cNvPicPr>
            <a:picLocks noChangeAspect="1"/>
          </p:cNvPicPr>
          <p:nvPr/>
        </p:nvPicPr>
        <p:blipFill rotWithShape="1">
          <a:blip r:embed="rId4"/>
          <a:srcRect l="2285" r="9111"/>
          <a:stretch/>
        </p:blipFill>
        <p:spPr>
          <a:xfrm>
            <a:off x="6809579" y="2452165"/>
            <a:ext cx="3770888" cy="1932280"/>
          </a:xfrm>
          <a:prstGeom prst="rect">
            <a:avLst/>
          </a:prstGeom>
        </p:spPr>
      </p:pic>
      <p:sp>
        <p:nvSpPr>
          <p:cNvPr id="19" name="Flecha derecha 18"/>
          <p:cNvSpPr/>
          <p:nvPr/>
        </p:nvSpPr>
        <p:spPr>
          <a:xfrm rot="20387439">
            <a:off x="1478668" y="2884654"/>
            <a:ext cx="1941459" cy="8346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derecha 20"/>
          <p:cNvSpPr/>
          <p:nvPr/>
        </p:nvSpPr>
        <p:spPr>
          <a:xfrm rot="518624">
            <a:off x="5833379" y="2769973"/>
            <a:ext cx="1068390" cy="926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0281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                                      </a:t>
            </a:r>
          </a:p>
        </p:txBody>
      </p:sp>
      <p:sp>
        <p:nvSpPr>
          <p:cNvPr id="16" name="Rectángulo 15"/>
          <p:cNvSpPr/>
          <p:nvPr/>
        </p:nvSpPr>
        <p:spPr>
          <a:xfrm>
            <a:off x="557211" y="1002405"/>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557211" y="614117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482400"/>
            <a:ext cx="3674821"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3.2.4  </a:t>
            </a:r>
            <a:r>
              <a:rPr lang="es-ES" sz="3200" dirty="0" smtClean="0">
                <a:solidFill>
                  <a:srgbClr val="FF0000"/>
                </a:solidFill>
                <a:latin typeface="Arial" panose="020B0604020202020204" pitchFamily="34" charset="0"/>
                <a:cs typeface="Arial" panose="020B0604020202020204" pitchFamily="34" charset="0"/>
              </a:rPr>
              <a:t>V</a:t>
            </a:r>
            <a:r>
              <a:rPr lang="es-ES" sz="3200" dirty="0" smtClean="0">
                <a:latin typeface="Arial" panose="020B0604020202020204" pitchFamily="34" charset="0"/>
                <a:cs typeface="Arial" panose="020B0604020202020204" pitchFamily="34" charset="0"/>
              </a:rPr>
              <a:t>iew</a:t>
            </a:r>
            <a:endParaRPr lang="es-ES" sz="320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6" name="Rectángulo 25"/>
          <p:cNvSpPr/>
          <p:nvPr/>
        </p:nvSpPr>
        <p:spPr>
          <a:xfrm>
            <a:off x="3846976" y="1129223"/>
            <a:ext cx="1659674" cy="276999"/>
          </a:xfrm>
          <a:prstGeom prst="rect">
            <a:avLst/>
          </a:prstGeom>
        </p:spPr>
        <p:txBody>
          <a:bodyPr wrap="square">
            <a:spAutoFit/>
          </a:bodyPr>
          <a:lstStyle/>
          <a:p>
            <a:r>
              <a:rPr lang="es-ES" sz="1200" b="1" dirty="0" err="1" smtClean="0">
                <a:latin typeface="Arial" panose="020B0604020202020204" pitchFamily="34" charset="0"/>
                <a:cs typeface="Arial" panose="020B0604020202020204" pitchFamily="34" charset="0"/>
              </a:rPr>
              <a:t>MarcaView</a:t>
            </a:r>
            <a:endParaRPr lang="es-ES" sz="1200" b="1" dirty="0">
              <a:latin typeface="Arial" panose="020B0604020202020204" pitchFamily="34" charset="0"/>
              <a:cs typeface="Arial" panose="020B0604020202020204" pitchFamily="34" charset="0"/>
            </a:endParaRPr>
          </a:p>
        </p:txBody>
      </p:sp>
      <p:sp>
        <p:nvSpPr>
          <p:cNvPr id="27" name="Rectángulo 26"/>
          <p:cNvSpPr/>
          <p:nvPr/>
        </p:nvSpPr>
        <p:spPr>
          <a:xfrm>
            <a:off x="557210" y="1622877"/>
            <a:ext cx="1983689" cy="276999"/>
          </a:xfrm>
          <a:prstGeom prst="rect">
            <a:avLst/>
          </a:prstGeom>
        </p:spPr>
        <p:txBody>
          <a:bodyPr wrap="square">
            <a:spAutoFit/>
          </a:bodyPr>
          <a:lstStyle/>
          <a:p>
            <a:r>
              <a:rPr lang="es-ES" sz="1200" b="1" dirty="0">
                <a:latin typeface="Arial" panose="020B0604020202020204" pitchFamily="34" charset="0"/>
                <a:cs typeface="Arial" panose="020B0604020202020204" pitchFamily="34" charset="0"/>
              </a:rPr>
              <a:t> P</a:t>
            </a:r>
            <a:r>
              <a:rPr lang="es-ES" sz="1200" b="1" dirty="0" smtClean="0">
                <a:latin typeface="Arial" panose="020B0604020202020204" pitchFamily="34" charset="0"/>
                <a:cs typeface="Arial" panose="020B0604020202020204" pitchFamily="34" charset="0"/>
              </a:rPr>
              <a:t>ackage</a:t>
            </a:r>
            <a:r>
              <a:rPr lang="es-ES" sz="1200" b="1" dirty="0">
                <a:latin typeface="Arial" panose="020B0604020202020204" pitchFamily="34" charset="0"/>
                <a:cs typeface="Arial" panose="020B0604020202020204" pitchFamily="34" charset="0"/>
              </a:rPr>
              <a:t> </a:t>
            </a:r>
            <a:r>
              <a:rPr lang="es-ES" sz="1200" b="1" dirty="0" err="1" smtClean="0">
                <a:latin typeface="Arial" panose="020B0604020202020204" pitchFamily="34" charset="0"/>
                <a:cs typeface="Arial" panose="020B0604020202020204" pitchFamily="34" charset="0"/>
              </a:rPr>
              <a:t>ViewMarca</a:t>
            </a:r>
            <a:endParaRPr lang="es-ES" sz="1100" b="1" dirty="0">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2"/>
          <a:stretch>
            <a:fillRect/>
          </a:stretch>
        </p:blipFill>
        <p:spPr>
          <a:xfrm>
            <a:off x="265366" y="1962389"/>
            <a:ext cx="2275534" cy="1381125"/>
          </a:xfrm>
          <a:prstGeom prst="rect">
            <a:avLst/>
          </a:prstGeom>
        </p:spPr>
      </p:pic>
      <p:sp>
        <p:nvSpPr>
          <p:cNvPr id="3" name="Rectángulo 2"/>
          <p:cNvSpPr/>
          <p:nvPr/>
        </p:nvSpPr>
        <p:spPr>
          <a:xfrm>
            <a:off x="3153197" y="4702149"/>
            <a:ext cx="6096000" cy="1200329"/>
          </a:xfrm>
          <a:prstGeom prst="rect">
            <a:avLst/>
          </a:prstGeom>
        </p:spPr>
        <p:txBody>
          <a:bodyPr>
            <a:spAutoFit/>
          </a:bodyPr>
          <a:lstStyle/>
          <a:p>
            <a:r>
              <a:rPr lang="es-ES" sz="1200" b="1" dirty="0"/>
              <a:t>La clase </a:t>
            </a:r>
            <a:r>
              <a:rPr lang="es-ES" sz="1200" b="1" dirty="0" err="1"/>
              <a:t>MarcaView</a:t>
            </a:r>
            <a:r>
              <a:rPr lang="es-ES" sz="1200" b="1" dirty="0"/>
              <a:t> extiende de </a:t>
            </a:r>
            <a:r>
              <a:rPr lang="es-ES" sz="1200" b="1" dirty="0" err="1"/>
              <a:t>javax.swing.JFrame</a:t>
            </a:r>
            <a:r>
              <a:rPr lang="es-ES" sz="1200" b="1" dirty="0"/>
              <a:t>, lo que significa que representa una ventana de la interfaz gráfica.</a:t>
            </a:r>
          </a:p>
          <a:p>
            <a:r>
              <a:rPr lang="es-ES" sz="1200" b="1" dirty="0" err="1" smtClean="0"/>
              <a:t>MarcaView</a:t>
            </a:r>
            <a:r>
              <a:rPr lang="es-ES" sz="1200" b="1" dirty="0" smtClean="0"/>
              <a:t>  representa </a:t>
            </a:r>
            <a:r>
              <a:rPr lang="es-ES" sz="1200" b="1" dirty="0"/>
              <a:t>una ventana de la interfaz gráfica para administrar marcas, interactuando con el controlador </a:t>
            </a:r>
            <a:r>
              <a:rPr lang="es-ES" sz="1200" b="1" dirty="0" err="1"/>
              <a:t>MarcaController</a:t>
            </a:r>
            <a:r>
              <a:rPr lang="es-ES" sz="1200" b="1" dirty="0"/>
              <a:t> para realizar acciones como guardar/actualizar marcas, crear nuevas marcas, eliminar marcas y mostrar datos de las marcas en una tabla.</a:t>
            </a:r>
          </a:p>
        </p:txBody>
      </p:sp>
      <p:pic>
        <p:nvPicPr>
          <p:cNvPr id="8" name="Imagen 7"/>
          <p:cNvPicPr>
            <a:picLocks noChangeAspect="1"/>
          </p:cNvPicPr>
          <p:nvPr/>
        </p:nvPicPr>
        <p:blipFill>
          <a:blip r:embed="rId3"/>
          <a:stretch>
            <a:fillRect/>
          </a:stretch>
        </p:blipFill>
        <p:spPr>
          <a:xfrm>
            <a:off x="3333067" y="1494679"/>
            <a:ext cx="2868130" cy="2970799"/>
          </a:xfrm>
          <a:prstGeom prst="rect">
            <a:avLst/>
          </a:prstGeom>
        </p:spPr>
      </p:pic>
      <p:sp>
        <p:nvSpPr>
          <p:cNvPr id="19" name="Flecha derecha 18"/>
          <p:cNvSpPr/>
          <p:nvPr/>
        </p:nvSpPr>
        <p:spPr>
          <a:xfrm rot="20387439">
            <a:off x="1503710" y="2753357"/>
            <a:ext cx="1941459" cy="8346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derecha 17"/>
          <p:cNvSpPr/>
          <p:nvPr/>
        </p:nvSpPr>
        <p:spPr>
          <a:xfrm rot="20387439">
            <a:off x="5898351" y="2214835"/>
            <a:ext cx="1367983" cy="851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p:cNvPicPr>
            <a:picLocks noChangeAspect="1"/>
          </p:cNvPicPr>
          <p:nvPr/>
        </p:nvPicPr>
        <p:blipFill>
          <a:blip r:embed="rId4"/>
          <a:stretch>
            <a:fillRect/>
          </a:stretch>
        </p:blipFill>
        <p:spPr>
          <a:xfrm>
            <a:off x="7238936" y="1293970"/>
            <a:ext cx="2470469" cy="2980675"/>
          </a:xfrm>
          <a:prstGeom prst="rect">
            <a:avLst/>
          </a:prstGeom>
        </p:spPr>
      </p:pic>
    </p:spTree>
    <p:extLst>
      <p:ext uri="{BB962C8B-B14F-4D97-AF65-F5344CB8AC3E}">
        <p14:creationId xmlns:p14="http://schemas.microsoft.com/office/powerpoint/2010/main" val="753077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b="11861"/>
          <a:stretch/>
        </p:blipFill>
        <p:spPr>
          <a:xfrm>
            <a:off x="5106074" y="1404676"/>
            <a:ext cx="5305942" cy="4204563"/>
          </a:xfrm>
          <a:prstGeom prst="rect">
            <a:avLst/>
          </a:prstGeom>
        </p:spPr>
      </p:pic>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9189720" y="6198340"/>
            <a:ext cx="1546860" cy="531931"/>
          </a:xfrm>
        </p:spPr>
        <p:txBody>
          <a:bodyPr/>
          <a:lstStyle/>
          <a:p>
            <a:r>
              <a:rPr lang="es-ES" dirty="0" smtClean="0"/>
              <a:t>Juan </a:t>
            </a:r>
            <a:r>
              <a:rPr lang="es-ES" dirty="0"/>
              <a:t> M</a:t>
            </a:r>
            <a:r>
              <a:rPr lang="es-ES" dirty="0" smtClean="0"/>
              <a:t>aneiro G.</a:t>
            </a:r>
          </a:p>
          <a:p>
            <a:r>
              <a:rPr lang="es-ES" dirty="0" smtClean="0"/>
              <a:t>Windar </a:t>
            </a:r>
            <a:r>
              <a:rPr lang="es-ES" dirty="0"/>
              <a:t>S. Lobo G. </a:t>
            </a:r>
            <a:r>
              <a:rPr lang="es-ES" dirty="0" smtClean="0"/>
              <a:t>                                     </a:t>
            </a:r>
            <a:endParaRPr lang="es-ES" dirty="0"/>
          </a:p>
        </p:txBody>
      </p:sp>
      <p:sp>
        <p:nvSpPr>
          <p:cNvPr id="16" name="Rectángulo 15"/>
          <p:cNvSpPr/>
          <p:nvPr/>
        </p:nvSpPr>
        <p:spPr>
          <a:xfrm>
            <a:off x="557211" y="1002405"/>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557211" y="614117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482400"/>
            <a:ext cx="4623674" cy="584775"/>
          </a:xfrm>
          <a:prstGeom prst="rect">
            <a:avLst/>
          </a:prstGeom>
          <a:noFill/>
        </p:spPr>
        <p:txBody>
          <a:bodyPr wrap="square" lIns="91440" tIns="45720" rIns="91440" bIns="45720">
            <a:spAutoFit/>
          </a:bodyPr>
          <a:lstStyle/>
          <a:p>
            <a:r>
              <a:rPr lang="es-ES" sz="3200" dirty="0">
                <a:ln w="0"/>
                <a:effectLst>
                  <a:outerShdw blurRad="38100" dist="19050" dir="2700000" algn="tl" rotWithShape="0">
                    <a:schemeClr val="dk1">
                      <a:alpha val="40000"/>
                    </a:schemeClr>
                  </a:outerShdw>
                </a:effectLst>
              </a:rPr>
              <a:t>4. </a:t>
            </a:r>
            <a:r>
              <a:rPr lang="es-ES" sz="3200" dirty="0">
                <a:solidFill>
                  <a:srgbClr val="FF0000"/>
                </a:solidFill>
              </a:rPr>
              <a:t>R</a:t>
            </a:r>
            <a:r>
              <a:rPr lang="es-ES" sz="3200" dirty="0"/>
              <a:t>epositorio</a:t>
            </a:r>
            <a:r>
              <a:rPr lang="es-ES" sz="3200" dirty="0">
                <a:solidFill>
                  <a:srgbClr val="FF0000"/>
                </a:solidFill>
              </a:rPr>
              <a:t> </a:t>
            </a:r>
            <a:r>
              <a:rPr lang="es-ES" sz="3200" dirty="0" smtClean="0">
                <a:solidFill>
                  <a:srgbClr val="FF0000"/>
                </a:solidFill>
              </a:rPr>
              <a:t>G</a:t>
            </a:r>
            <a:r>
              <a:rPr lang="es-ES" sz="3200" dirty="0" smtClean="0"/>
              <a:t>itHub</a:t>
            </a:r>
            <a:endParaRPr lang="es-ES" sz="3200" cap="none" spc="0" dirty="0">
              <a:ln w="0"/>
              <a:effectLst>
                <a:outerShdw blurRad="38100" dist="19050" dir="2700000" algn="tl" rotWithShape="0">
                  <a:schemeClr val="dk1">
                    <a:alpha val="40000"/>
                  </a:schemeClr>
                </a:outerShdw>
              </a:effectLst>
            </a:endParaRPr>
          </a:p>
        </p:txBody>
      </p:sp>
      <p:sp>
        <p:nvSpPr>
          <p:cNvPr id="6" name="Rectángulo 5">
            <a:hlinkClick r:id="rId3" action="ppaction://hlinkpres?slideindex=1&amp;slidetitle="/>
          </p:cNvPr>
          <p:cNvSpPr/>
          <p:nvPr/>
        </p:nvSpPr>
        <p:spPr>
          <a:xfrm>
            <a:off x="482400" y="3269418"/>
            <a:ext cx="4906895" cy="338554"/>
          </a:xfrm>
          <a:prstGeom prst="rect">
            <a:avLst/>
          </a:prstGeom>
        </p:spPr>
        <p:txBody>
          <a:bodyPr wrap="square">
            <a:spAutoFit/>
          </a:bodyPr>
          <a:lstStyle/>
          <a:p>
            <a:r>
              <a:rPr lang="es-ES" sz="1600" b="1" dirty="0">
                <a:latin typeface="Arial" panose="020B0604020202020204" pitchFamily="34" charset="0"/>
                <a:cs typeface="Arial" panose="020B0604020202020204" pitchFamily="34" charset="0"/>
                <a:hlinkClick r:id="rId3" action="ppaction://hlinkpres?slideindex=1&amp;slidetitle="/>
              </a:rPr>
              <a:t>https://github.com/WindaLobo/FitoControl.git</a:t>
            </a:r>
            <a:endParaRPr lang="es-E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2871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2625090" y="2278380"/>
            <a:ext cx="6534150" cy="3345180"/>
          </a:xfrm>
          <a:prstGeom prst="rect">
            <a:avLst/>
          </a:prstGeom>
        </p:spPr>
      </p:pic>
      <p:sp>
        <p:nvSpPr>
          <p:cNvPr id="2" name="Título 1"/>
          <p:cNvSpPr>
            <a:spLocks noGrp="1"/>
          </p:cNvSpPr>
          <p:nvPr>
            <p:ph type="title"/>
          </p:nvPr>
        </p:nvSpPr>
        <p:spPr>
          <a:xfrm>
            <a:off x="1470660" y="1340485"/>
            <a:ext cx="8183880" cy="2012315"/>
          </a:xfrm>
        </p:spPr>
        <p:txBody>
          <a:bodyPr>
            <a:normAutofit/>
          </a:bodyPr>
          <a:lstStyle/>
          <a:p>
            <a:pPr algn="ctr"/>
            <a:r>
              <a:rPr lang="es-ES" sz="6600" b="1" dirty="0" smtClean="0">
                <a:solidFill>
                  <a:srgbClr val="FF0000"/>
                </a:solidFill>
              </a:rPr>
              <a:t>G</a:t>
            </a:r>
            <a:r>
              <a:rPr lang="es-ES" sz="6600" b="1" dirty="0" smtClean="0"/>
              <a:t>racias</a:t>
            </a:r>
            <a:r>
              <a:rPr lang="es-ES" sz="6600" b="1" dirty="0" smtClean="0">
                <a:solidFill>
                  <a:srgbClr val="FF0000"/>
                </a:solidFill>
              </a:rPr>
              <a:t> </a:t>
            </a:r>
            <a:endParaRPr lang="es-ES" sz="6600" b="1" dirty="0">
              <a:solidFill>
                <a:srgbClr val="FF0000"/>
              </a:solidFill>
            </a:endParaRPr>
          </a:p>
        </p:txBody>
      </p:sp>
      <p:sp>
        <p:nvSpPr>
          <p:cNvPr id="4" name="Marcador de pie de página 3"/>
          <p:cNvSpPr>
            <a:spLocks noGrp="1"/>
          </p:cNvSpPr>
          <p:nvPr>
            <p:ph type="ftr" sz="quarter" idx="11"/>
          </p:nvPr>
        </p:nvSpPr>
        <p:spPr/>
        <p:txBody>
          <a:bodyPr/>
          <a:lstStyle/>
          <a:p>
            <a:r>
              <a:rPr lang="es-ES" dirty="0">
                <a:solidFill>
                  <a:schemeClr val="tx1"/>
                </a:solidFill>
              </a:rPr>
              <a:t>Fito Control</a:t>
            </a:r>
          </a:p>
        </p:txBody>
      </p:sp>
      <p:sp>
        <p:nvSpPr>
          <p:cNvPr id="5" name="Marcador de número de diapositiva 4"/>
          <p:cNvSpPr>
            <a:spLocks noGrp="1"/>
          </p:cNvSpPr>
          <p:nvPr>
            <p:ph type="sldNum" sz="quarter" idx="12"/>
          </p:nvPr>
        </p:nvSpPr>
        <p:spPr/>
        <p:txBody>
          <a:bodyPr/>
          <a:lstStyle/>
          <a:p>
            <a:fld id="{7800DB10-E39B-43E6-BA40-A82267CCD3DF}" type="slidenum">
              <a:rPr lang="es-ES" smtClean="0"/>
              <a:t>19</a:t>
            </a:fld>
            <a:endParaRPr lang="es-ES"/>
          </a:p>
        </p:txBody>
      </p:sp>
    </p:spTree>
    <p:extLst>
      <p:ext uri="{BB962C8B-B14F-4D97-AF65-F5344CB8AC3E}">
        <p14:creationId xmlns:p14="http://schemas.microsoft.com/office/powerpoint/2010/main" val="3263542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smtClean="0"/>
              <a:t>Fito Control</a:t>
            </a:r>
            <a:endParaRPr lang="es-ES" dirty="0"/>
          </a:p>
        </p:txBody>
      </p:sp>
      <p:sp>
        <p:nvSpPr>
          <p:cNvPr id="3" name="Marcador de número de diapositiva 2"/>
          <p:cNvSpPr>
            <a:spLocks noGrp="1"/>
          </p:cNvSpPr>
          <p:nvPr>
            <p:ph type="sldNum" sz="quarter" idx="12"/>
          </p:nvPr>
        </p:nvSpPr>
        <p:spPr>
          <a:xfrm>
            <a:off x="8231039" y="6278572"/>
            <a:ext cx="2743200" cy="520680"/>
          </a:xfrm>
        </p:spPr>
        <p:txBody>
          <a:bodyPr/>
          <a:lstStyle/>
          <a:p>
            <a:pPr algn="l"/>
            <a:endParaRPr lang="es-ES" dirty="0" smtClean="0"/>
          </a:p>
          <a:p>
            <a:r>
              <a:rPr lang="es-ES" dirty="0"/>
              <a:t>Juan  Maneiro G.</a:t>
            </a:r>
          </a:p>
          <a:p>
            <a:r>
              <a:rPr lang="es-ES" dirty="0"/>
              <a:t>Windar S. Lobo G.</a:t>
            </a:r>
          </a:p>
        </p:txBody>
      </p:sp>
      <p:sp>
        <p:nvSpPr>
          <p:cNvPr id="4" name="Rectángulo 3"/>
          <p:cNvSpPr/>
          <p:nvPr/>
        </p:nvSpPr>
        <p:spPr>
          <a:xfrm>
            <a:off x="557211" y="702990"/>
            <a:ext cx="2031325" cy="923330"/>
          </a:xfrm>
          <a:prstGeom prst="rect">
            <a:avLst/>
          </a:prstGeom>
        </p:spPr>
        <p:txBody>
          <a:bodyPr wrap="none">
            <a:spAutoFit/>
          </a:bodyPr>
          <a:lstStyle/>
          <a:p>
            <a:r>
              <a:rPr lang="es-ES" sz="5400"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Í</a:t>
            </a:r>
            <a:r>
              <a:rPr lang="es-ES" sz="5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ndice</a:t>
            </a:r>
          </a:p>
        </p:txBody>
      </p:sp>
      <p:sp>
        <p:nvSpPr>
          <p:cNvPr id="7" name="Rectángulo 6"/>
          <p:cNvSpPr/>
          <p:nvPr/>
        </p:nvSpPr>
        <p:spPr>
          <a:xfrm>
            <a:off x="557212" y="1626320"/>
            <a:ext cx="10272713" cy="5717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solidFill>
                <a:srgbClr val="0070C0"/>
              </a:solidFill>
            </a:endParaRPr>
          </a:p>
        </p:txBody>
      </p:sp>
      <p:sp>
        <p:nvSpPr>
          <p:cNvPr id="8" name="Rectángulo 7"/>
          <p:cNvSpPr/>
          <p:nvPr/>
        </p:nvSpPr>
        <p:spPr>
          <a:xfrm>
            <a:off x="557211" y="6270595"/>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solidFill>
                <a:srgbClr val="0070C0"/>
              </a:solidFill>
            </a:endParaRPr>
          </a:p>
        </p:txBody>
      </p:sp>
      <p:sp>
        <p:nvSpPr>
          <p:cNvPr id="5" name="Rectángulo 4"/>
          <p:cNvSpPr/>
          <p:nvPr/>
        </p:nvSpPr>
        <p:spPr>
          <a:xfrm>
            <a:off x="737235" y="1737598"/>
            <a:ext cx="6073140" cy="4801314"/>
          </a:xfrm>
          <a:prstGeom prst="rect">
            <a:avLst/>
          </a:prstGeom>
        </p:spPr>
        <p:txBody>
          <a:bodyPr wrap="square">
            <a:spAutoFit/>
          </a:bodyPr>
          <a:lstStyle/>
          <a:p>
            <a:r>
              <a:rPr lang="es-ES" u="sng" dirty="0" smtClean="0">
                <a:solidFill>
                  <a:srgbClr val="0070C0"/>
                </a:solidFill>
              </a:rPr>
              <a:t>1 Diagrama</a:t>
            </a:r>
            <a:endParaRPr lang="es-ES" u="sng" dirty="0">
              <a:solidFill>
                <a:srgbClr val="0070C0"/>
              </a:solidFill>
            </a:endParaRPr>
          </a:p>
          <a:p>
            <a:r>
              <a:rPr lang="es-ES" u="sng" dirty="0" smtClean="0">
                <a:solidFill>
                  <a:srgbClr val="0070C0"/>
                </a:solidFill>
                <a:hlinkClick r:id="rId2" action="ppaction://hlinksldjump"/>
              </a:rPr>
              <a:t>2 </a:t>
            </a:r>
            <a:r>
              <a:rPr lang="es-ES" u="sng" dirty="0">
                <a:ln w="0"/>
                <a:solidFill>
                  <a:srgbClr val="0070C0"/>
                </a:solidFill>
              </a:rPr>
              <a:t>Descripción funcional</a:t>
            </a:r>
          </a:p>
          <a:p>
            <a:r>
              <a:rPr lang="es-ES" u="sng" dirty="0" smtClean="0">
                <a:ln w="0"/>
                <a:solidFill>
                  <a:srgbClr val="0070C0"/>
                </a:solidFill>
              </a:rPr>
              <a:t>2.1 </a:t>
            </a:r>
            <a:r>
              <a:rPr lang="es-ES" u="sng" dirty="0" smtClean="0">
                <a:ln w="0"/>
                <a:solidFill>
                  <a:srgbClr val="0070C0"/>
                </a:solidFill>
                <a:latin typeface="Arial" panose="020B0604020202020204" pitchFamily="34" charset="0"/>
                <a:cs typeface="Arial" panose="020B0604020202020204" pitchFamily="34" charset="0"/>
              </a:rPr>
              <a:t>Marcas</a:t>
            </a:r>
            <a:r>
              <a:rPr lang="es-ES" u="sng" dirty="0" smtClean="0">
                <a:ln w="0"/>
                <a:solidFill>
                  <a:srgbClr val="0070C0"/>
                </a:solidFill>
              </a:rPr>
              <a:t> </a:t>
            </a:r>
          </a:p>
          <a:p>
            <a:r>
              <a:rPr lang="es-ES" dirty="0" smtClean="0">
                <a:hlinkClick r:id="rId3" action="ppaction://hlinksldjump"/>
              </a:rPr>
              <a:t>2.2 </a:t>
            </a:r>
            <a:r>
              <a:rPr lang="es-ES" u="sng" dirty="0" smtClean="0">
                <a:solidFill>
                  <a:srgbClr val="0070C0"/>
                </a:solidFill>
              </a:rPr>
              <a:t>Artículos</a:t>
            </a:r>
            <a:endParaRPr lang="es-ES" u="sng" dirty="0">
              <a:solidFill>
                <a:srgbClr val="0070C0"/>
              </a:solidFill>
            </a:endParaRPr>
          </a:p>
          <a:p>
            <a:r>
              <a:rPr lang="es-ES" dirty="0" smtClean="0">
                <a:hlinkClick r:id="rId4" action="ppaction://hlinksldjump"/>
              </a:rPr>
              <a:t>2.3 Compras </a:t>
            </a:r>
            <a:endParaRPr lang="es-ES" dirty="0" smtClean="0"/>
          </a:p>
          <a:p>
            <a:r>
              <a:rPr lang="es-ES" u="sng" dirty="0" smtClean="0">
                <a:solidFill>
                  <a:srgbClr val="0070C0"/>
                </a:solidFill>
              </a:rPr>
              <a:t>2.4  Mano Sulfatos</a:t>
            </a:r>
            <a:endParaRPr lang="es-ES" u="sng" dirty="0">
              <a:solidFill>
                <a:srgbClr val="0070C0"/>
              </a:solidFill>
            </a:endParaRPr>
          </a:p>
          <a:p>
            <a:r>
              <a:rPr lang="es-ES" u="sng" dirty="0" smtClean="0">
                <a:solidFill>
                  <a:srgbClr val="0070C0"/>
                </a:solidFill>
                <a:hlinkClick r:id="rId5" action="ppaction://hlinksldjump"/>
              </a:rPr>
              <a:t>3  </a:t>
            </a:r>
            <a:r>
              <a:rPr lang="es-ES" u="sng" dirty="0">
                <a:ln w="0"/>
                <a:solidFill>
                  <a:srgbClr val="0070C0"/>
                </a:solidFill>
              </a:rPr>
              <a:t>Descripción técnica</a:t>
            </a:r>
          </a:p>
          <a:p>
            <a:r>
              <a:rPr lang="es-ES" u="sng" dirty="0" smtClean="0">
                <a:ln w="0"/>
                <a:solidFill>
                  <a:srgbClr val="0070C0"/>
                </a:solidFill>
              </a:rPr>
              <a:t>3.1 </a:t>
            </a:r>
            <a:r>
              <a:rPr lang="es-ES" u="sng" dirty="0" err="1" smtClean="0">
                <a:ln w="0"/>
                <a:solidFill>
                  <a:srgbClr val="0070C0"/>
                </a:solidFill>
              </a:rPr>
              <a:t>Libreria</a:t>
            </a:r>
            <a:endParaRPr lang="es-ES" u="sng" dirty="0">
              <a:ln w="0"/>
              <a:solidFill>
                <a:srgbClr val="0070C0"/>
              </a:solidFill>
            </a:endParaRPr>
          </a:p>
          <a:p>
            <a:r>
              <a:rPr lang="es-ES" u="sng" dirty="0" smtClean="0">
                <a:ln w="0"/>
                <a:solidFill>
                  <a:srgbClr val="0070C0"/>
                </a:solidFill>
              </a:rPr>
              <a:t>3.1.1 Repositorios de base de datos</a:t>
            </a:r>
            <a:endParaRPr lang="es-ES" u="sng" dirty="0">
              <a:ln w="0"/>
              <a:solidFill>
                <a:srgbClr val="0070C0"/>
              </a:solidFill>
            </a:endParaRPr>
          </a:p>
          <a:p>
            <a:r>
              <a:rPr lang="es-ES" u="sng" dirty="0">
                <a:ln w="0"/>
                <a:solidFill>
                  <a:srgbClr val="0070C0"/>
                </a:solidFill>
              </a:rPr>
              <a:t> </a:t>
            </a:r>
            <a:r>
              <a:rPr lang="es-ES" u="sng" dirty="0" smtClean="0">
                <a:ln w="0"/>
                <a:solidFill>
                  <a:srgbClr val="0070C0"/>
                </a:solidFill>
              </a:rPr>
              <a:t>3.1.2 </a:t>
            </a:r>
            <a:r>
              <a:rPr lang="es-ES" u="sng" dirty="0" smtClean="0">
                <a:solidFill>
                  <a:srgbClr val="0070C0"/>
                </a:solidFill>
              </a:rPr>
              <a:t>Modelos</a:t>
            </a:r>
            <a:endParaRPr lang="es-ES" u="sng" dirty="0">
              <a:ln w="0"/>
              <a:solidFill>
                <a:srgbClr val="0070C0"/>
              </a:solidFill>
            </a:endParaRPr>
          </a:p>
          <a:p>
            <a:r>
              <a:rPr lang="es-ES" u="sng" dirty="0">
                <a:ln w="0"/>
                <a:solidFill>
                  <a:srgbClr val="0070C0"/>
                </a:solidFill>
              </a:rPr>
              <a:t> </a:t>
            </a:r>
            <a:r>
              <a:rPr lang="es-ES" u="sng" dirty="0" smtClean="0">
                <a:ln w="0"/>
                <a:solidFill>
                  <a:srgbClr val="0070C0"/>
                </a:solidFill>
              </a:rPr>
              <a:t>3.2 </a:t>
            </a:r>
            <a:r>
              <a:rPr lang="es-ES" u="sng" dirty="0" err="1" smtClean="0">
                <a:solidFill>
                  <a:srgbClr val="0070C0"/>
                </a:solidFill>
              </a:rPr>
              <a:t>FitoControl.UI</a:t>
            </a:r>
            <a:endParaRPr lang="es-ES" u="sng" dirty="0" smtClean="0">
              <a:solidFill>
                <a:srgbClr val="0070C0"/>
              </a:solidFill>
            </a:endParaRPr>
          </a:p>
          <a:p>
            <a:r>
              <a:rPr lang="es-ES" u="sng" dirty="0" smtClean="0">
                <a:ln w="0"/>
                <a:solidFill>
                  <a:srgbClr val="0070C0"/>
                </a:solidFill>
              </a:rPr>
              <a:t>3.2.1 </a:t>
            </a:r>
            <a:r>
              <a:rPr lang="es-ES" u="sng" dirty="0" err="1" smtClean="0">
                <a:ln w="0"/>
                <a:solidFill>
                  <a:srgbClr val="0070C0"/>
                </a:solidFill>
              </a:rPr>
              <a:t>Main</a:t>
            </a:r>
            <a:r>
              <a:rPr lang="es-ES" u="sng" dirty="0" smtClean="0">
                <a:ln w="0"/>
                <a:solidFill>
                  <a:srgbClr val="0070C0"/>
                </a:solidFill>
              </a:rPr>
              <a:t> </a:t>
            </a:r>
          </a:p>
          <a:p>
            <a:r>
              <a:rPr lang="es-ES" u="sng" dirty="0" smtClean="0">
                <a:ln w="0"/>
                <a:solidFill>
                  <a:srgbClr val="0070C0"/>
                </a:solidFill>
              </a:rPr>
              <a:t>3.2.2 </a:t>
            </a:r>
            <a:r>
              <a:rPr lang="es-ES" u="sng" dirty="0" err="1" smtClean="0">
                <a:ln w="0"/>
                <a:solidFill>
                  <a:srgbClr val="0070C0"/>
                </a:solidFill>
              </a:rPr>
              <a:t>Controllrs</a:t>
            </a:r>
            <a:endParaRPr lang="es-ES" u="sng" dirty="0" smtClean="0">
              <a:ln w="0"/>
              <a:solidFill>
                <a:srgbClr val="0070C0"/>
              </a:solidFill>
            </a:endParaRPr>
          </a:p>
          <a:p>
            <a:r>
              <a:rPr lang="es-ES" u="sng" dirty="0" smtClean="0">
                <a:ln w="0"/>
                <a:solidFill>
                  <a:srgbClr val="0070C0"/>
                </a:solidFill>
              </a:rPr>
              <a:t>3.2.3 </a:t>
            </a:r>
            <a:r>
              <a:rPr lang="es-ES" u="sng" dirty="0" err="1" smtClean="0">
                <a:ln w="0"/>
                <a:solidFill>
                  <a:srgbClr val="0070C0"/>
                </a:solidFill>
              </a:rPr>
              <a:t>Observers</a:t>
            </a:r>
            <a:endParaRPr lang="es-ES" u="sng" dirty="0" smtClean="0">
              <a:ln w="0"/>
              <a:solidFill>
                <a:srgbClr val="0070C0"/>
              </a:solidFill>
            </a:endParaRPr>
          </a:p>
          <a:p>
            <a:r>
              <a:rPr lang="es-ES" u="sng" dirty="0" smtClean="0">
                <a:ln w="0"/>
                <a:solidFill>
                  <a:srgbClr val="0070C0"/>
                </a:solidFill>
              </a:rPr>
              <a:t>3.2.4 View</a:t>
            </a:r>
            <a:endParaRPr lang="es-ES" u="sng" dirty="0">
              <a:ln w="0"/>
              <a:solidFill>
                <a:srgbClr val="0070C0"/>
              </a:solidFill>
            </a:endParaRPr>
          </a:p>
          <a:p>
            <a:r>
              <a:rPr lang="es-ES" u="sng" dirty="0" smtClean="0">
                <a:ln w="0"/>
                <a:solidFill>
                  <a:srgbClr val="0070C0"/>
                </a:solidFill>
              </a:rPr>
              <a:t>4. Repositorio GitHub</a:t>
            </a:r>
            <a:endParaRPr lang="es-ES" u="sng" dirty="0">
              <a:ln w="0"/>
              <a:solidFill>
                <a:srgbClr val="0070C0"/>
              </a:solidFill>
            </a:endParaRPr>
          </a:p>
          <a:p>
            <a:endParaRPr lang="es-ES" dirty="0"/>
          </a:p>
        </p:txBody>
      </p:sp>
    </p:spTree>
    <p:extLst>
      <p:ext uri="{BB962C8B-B14F-4D97-AF65-F5344CB8AC3E}">
        <p14:creationId xmlns:p14="http://schemas.microsoft.com/office/powerpoint/2010/main" val="1504399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Fito Control</a:t>
            </a:r>
          </a:p>
        </p:txBody>
      </p:sp>
      <p:sp>
        <p:nvSpPr>
          <p:cNvPr id="3" name="Marcador de número de diapositiva 2"/>
          <p:cNvSpPr>
            <a:spLocks noGrp="1"/>
          </p:cNvSpPr>
          <p:nvPr>
            <p:ph type="sldNum" sz="quarter" idx="12"/>
          </p:nvPr>
        </p:nvSpPr>
        <p:spPr>
          <a:xfrm>
            <a:off x="8231039" y="6278572"/>
            <a:ext cx="2743200" cy="520680"/>
          </a:xfrm>
        </p:spPr>
        <p:txBody>
          <a:bodyPr/>
          <a:lstStyle/>
          <a:p>
            <a:pPr algn="l"/>
            <a:endParaRPr lang="es-ES" dirty="0" smtClean="0"/>
          </a:p>
          <a:p>
            <a:r>
              <a:rPr lang="es-ES" dirty="0"/>
              <a:t>Juan  Maneiro G.</a:t>
            </a:r>
          </a:p>
          <a:p>
            <a:r>
              <a:rPr lang="es-ES" dirty="0"/>
              <a:t>Windar S. Lobo G.</a:t>
            </a:r>
          </a:p>
        </p:txBody>
      </p:sp>
      <p:sp>
        <p:nvSpPr>
          <p:cNvPr id="4" name="Rectángulo 3"/>
          <p:cNvSpPr/>
          <p:nvPr/>
        </p:nvSpPr>
        <p:spPr>
          <a:xfrm>
            <a:off x="557211" y="702990"/>
            <a:ext cx="184731" cy="923330"/>
          </a:xfrm>
          <a:prstGeom prst="rect">
            <a:avLst/>
          </a:prstGeom>
        </p:spPr>
        <p:txBody>
          <a:bodyPr wrap="none">
            <a:spAutoFit/>
          </a:bodyPr>
          <a:lstStyle/>
          <a:p>
            <a:endParaRPr lang="es-ES" sz="5400" dirty="0">
              <a:ln w="0"/>
              <a:effectLst>
                <a:outerShdw blurRad="38100" dist="19050" dir="2700000" algn="tl" rotWithShape="0">
                  <a:schemeClr val="dk1">
                    <a:alpha val="40000"/>
                  </a:schemeClr>
                </a:outerShdw>
              </a:effectLst>
            </a:endParaRPr>
          </a:p>
        </p:txBody>
      </p:sp>
      <p:sp>
        <p:nvSpPr>
          <p:cNvPr id="7" name="Rectángulo 6"/>
          <p:cNvSpPr/>
          <p:nvPr/>
        </p:nvSpPr>
        <p:spPr>
          <a:xfrm>
            <a:off x="557210" y="949475"/>
            <a:ext cx="10272713" cy="5717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solidFill>
                <a:srgbClr val="0070C0"/>
              </a:solidFill>
            </a:endParaRPr>
          </a:p>
        </p:txBody>
      </p:sp>
      <p:sp>
        <p:nvSpPr>
          <p:cNvPr id="8" name="Rectángulo 7"/>
          <p:cNvSpPr/>
          <p:nvPr/>
        </p:nvSpPr>
        <p:spPr>
          <a:xfrm>
            <a:off x="557210" y="6201964"/>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solidFill>
                <a:srgbClr val="0070C0"/>
              </a:solidFill>
            </a:endParaRPr>
          </a:p>
        </p:txBody>
      </p:sp>
      <p:sp>
        <p:nvSpPr>
          <p:cNvPr id="10" name="Rectángulo 9"/>
          <p:cNvSpPr/>
          <p:nvPr/>
        </p:nvSpPr>
        <p:spPr>
          <a:xfrm>
            <a:off x="741942" y="410602"/>
            <a:ext cx="2302233" cy="584775"/>
          </a:xfrm>
          <a:prstGeom prst="rect">
            <a:avLst/>
          </a:prstGeom>
        </p:spPr>
        <p:txBody>
          <a:bodyPr wrap="none">
            <a:spAutoFit/>
          </a:bodyPr>
          <a:lstStyle/>
          <a:p>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iagrama</a:t>
            </a:r>
            <a:endParaRPr lang="es-ES" sz="3200" dirty="0">
              <a:latin typeface="Arial" panose="020B0604020202020204" pitchFamily="34" charset="0"/>
              <a:cs typeface="Arial" panose="020B0604020202020204" pitchFamily="34" charset="0"/>
            </a:endParaRPr>
          </a:p>
        </p:txBody>
      </p:sp>
      <p:pic>
        <p:nvPicPr>
          <p:cNvPr id="12" name="Imagen 11"/>
          <p:cNvPicPr>
            <a:picLocks noChangeAspect="1"/>
          </p:cNvPicPr>
          <p:nvPr/>
        </p:nvPicPr>
        <p:blipFill>
          <a:blip r:embed="rId2"/>
          <a:stretch>
            <a:fillRect/>
          </a:stretch>
        </p:blipFill>
        <p:spPr>
          <a:xfrm>
            <a:off x="1784654" y="1161903"/>
            <a:ext cx="6842130" cy="4697079"/>
          </a:xfrm>
          <a:prstGeom prst="rect">
            <a:avLst/>
          </a:prstGeom>
        </p:spPr>
      </p:pic>
    </p:spTree>
    <p:extLst>
      <p:ext uri="{BB962C8B-B14F-4D97-AF65-F5344CB8AC3E}">
        <p14:creationId xmlns:p14="http://schemas.microsoft.com/office/powerpoint/2010/main" val="3919632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t>Fito Control</a:t>
            </a: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6" name="Rectángulo 15"/>
          <p:cNvSpPr/>
          <p:nvPr/>
        </p:nvSpPr>
        <p:spPr>
          <a:xfrm>
            <a:off x="482400" y="110646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7" name="Rectángulo 16"/>
          <p:cNvSpPr/>
          <p:nvPr/>
        </p:nvSpPr>
        <p:spPr>
          <a:xfrm>
            <a:off x="623887" y="6081295"/>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482400"/>
            <a:ext cx="7868224"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rPr>
              <a:t> 2. </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escripción</a:t>
            </a:r>
            <a:r>
              <a:rPr lang="es-ES" sz="3200" dirty="0" smtClean="0">
                <a:ln w="0"/>
                <a:effectLst>
                  <a:outerShdw blurRad="38100" dist="19050" dir="2700000" algn="tl" rotWithShape="0">
                    <a:schemeClr val="dk1">
                      <a:alpha val="40000"/>
                    </a:schemeClr>
                  </a:outerShdw>
                </a:effectLst>
              </a:rPr>
              <a:t> </a:t>
            </a:r>
            <a:r>
              <a:rPr lang="es-ES" sz="3200" dirty="0" smtClean="0">
                <a:ln w="0"/>
                <a:solidFill>
                  <a:srgbClr val="FF0000"/>
                </a:solidFill>
                <a:effectLst>
                  <a:outerShdw blurRad="38100" dist="19050" dir="2700000" algn="tl" rotWithShape="0">
                    <a:schemeClr val="dk1">
                      <a:alpha val="40000"/>
                    </a:schemeClr>
                  </a:outerShdw>
                </a:effectLst>
              </a:rPr>
              <a:t>f</a:t>
            </a:r>
            <a:r>
              <a:rPr lang="es-ES" sz="3200" dirty="0" smtClean="0">
                <a:ln w="0"/>
                <a:effectLst>
                  <a:outerShdw blurRad="38100" dist="19050" dir="2700000" algn="tl" rotWithShape="0">
                    <a:schemeClr val="dk1">
                      <a:alpha val="40000"/>
                    </a:schemeClr>
                  </a:outerShdw>
                </a:effectLst>
              </a:rPr>
              <a:t>uncional</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3" name="Marcador de contenido 2"/>
          <p:cNvSpPr>
            <a:spLocks noGrp="1"/>
          </p:cNvSpPr>
          <p:nvPr>
            <p:ph idx="1"/>
          </p:nvPr>
        </p:nvSpPr>
        <p:spPr>
          <a:xfrm>
            <a:off x="810985" y="1646563"/>
            <a:ext cx="5857102" cy="3758888"/>
          </a:xfrm>
        </p:spPr>
        <p:txBody>
          <a:bodyPr>
            <a:normAutofit/>
          </a:bodyPr>
          <a:lstStyle/>
          <a:p>
            <a:pPr marL="0" indent="0">
              <a:buNone/>
            </a:pPr>
            <a:r>
              <a:rPr lang="es-ES" sz="1600" b="1" dirty="0">
                <a:latin typeface="Arial" panose="020B0604020202020204" pitchFamily="34" charset="0"/>
                <a:cs typeface="Arial" panose="020B0604020202020204" pitchFamily="34" charset="0"/>
              </a:rPr>
              <a:t>Aplicación para la gestión fitosanitaria en cultivos de uva</a:t>
            </a:r>
            <a:r>
              <a:rPr lang="es-ES" sz="1600" b="1" dirty="0" smtClean="0">
                <a:latin typeface="Arial" panose="020B0604020202020204" pitchFamily="34" charset="0"/>
                <a:cs typeface="Arial" panose="020B0604020202020204" pitchFamily="34" charset="0"/>
              </a:rPr>
              <a:t>.</a:t>
            </a:r>
          </a:p>
          <a:p>
            <a:pPr marL="0" indent="0">
              <a:buNone/>
            </a:pPr>
            <a:endParaRPr lang="es-ES" sz="1600" b="1" dirty="0">
              <a:latin typeface="Arial" panose="020B0604020202020204" pitchFamily="34" charset="0"/>
              <a:cs typeface="Arial" panose="020B0604020202020204" pitchFamily="34" charset="0"/>
            </a:endParaRPr>
          </a:p>
          <a:p>
            <a:pPr marL="0" indent="0">
              <a:buNone/>
            </a:pPr>
            <a:r>
              <a:rPr lang="es-ES" sz="1600" b="1" dirty="0">
                <a:latin typeface="Arial" panose="020B0604020202020204" pitchFamily="34" charset="0"/>
                <a:cs typeface="Arial" panose="020B0604020202020204" pitchFamily="34" charset="0"/>
              </a:rPr>
              <a:t>El objetivo principal de esta aplicación será:</a:t>
            </a:r>
          </a:p>
          <a:p>
            <a:pPr>
              <a:buFont typeface="Wingdings" panose="05000000000000000000" pitchFamily="2" charset="2"/>
              <a:buChar char="Ø"/>
            </a:pPr>
            <a:r>
              <a:rPr lang="es-ES" sz="1600" b="1" dirty="0">
                <a:latin typeface="Arial" panose="020B0604020202020204" pitchFamily="34" charset="0"/>
                <a:cs typeface="Arial" panose="020B0604020202020204" pitchFamily="34" charset="0"/>
              </a:rPr>
              <a:t>Gestión de marcas y productos fitosanitarios</a:t>
            </a:r>
          </a:p>
          <a:p>
            <a:pPr lvl="0">
              <a:buFont typeface="Wingdings" panose="05000000000000000000" pitchFamily="2" charset="2"/>
              <a:buChar char="Ø"/>
            </a:pPr>
            <a:r>
              <a:rPr lang="es-ES" sz="1600" b="1" dirty="0">
                <a:latin typeface="Arial" panose="020B0604020202020204" pitchFamily="34" charset="0"/>
                <a:cs typeface="Arial" panose="020B0604020202020204" pitchFamily="34" charset="0"/>
              </a:rPr>
              <a:t>Gestión de compras</a:t>
            </a:r>
          </a:p>
          <a:p>
            <a:pPr lvl="0">
              <a:buFont typeface="Wingdings" panose="05000000000000000000" pitchFamily="2" charset="2"/>
              <a:buChar char="Ø"/>
            </a:pPr>
            <a:r>
              <a:rPr lang="es-ES" sz="1600" b="1" dirty="0">
                <a:latin typeface="Arial" panose="020B0604020202020204" pitchFamily="34" charset="0"/>
                <a:cs typeface="Arial" panose="020B0604020202020204" pitchFamily="34" charset="0"/>
              </a:rPr>
              <a:t>Gestión de manos de sulfato</a:t>
            </a:r>
          </a:p>
          <a:p>
            <a:pPr lvl="0">
              <a:buFont typeface="Wingdings" panose="05000000000000000000" pitchFamily="2" charset="2"/>
              <a:buChar char="Ø"/>
            </a:pPr>
            <a:r>
              <a:rPr lang="es-ES" sz="1600" b="1" dirty="0">
                <a:latin typeface="Arial" panose="020B0604020202020204" pitchFamily="34" charset="0"/>
                <a:cs typeface="Arial" panose="020B0604020202020204" pitchFamily="34" charset="0"/>
              </a:rPr>
              <a:t>Control de costes.</a:t>
            </a:r>
          </a:p>
          <a:p>
            <a:pPr lvl="0">
              <a:buFont typeface="Wingdings" panose="05000000000000000000" pitchFamily="2" charset="2"/>
              <a:buChar char="Ø"/>
            </a:pPr>
            <a:r>
              <a:rPr lang="es-ES" sz="1600" b="1" dirty="0">
                <a:latin typeface="Arial" panose="020B0604020202020204" pitchFamily="34" charset="0"/>
                <a:cs typeface="Arial" panose="020B0604020202020204" pitchFamily="34" charset="0"/>
              </a:rPr>
              <a:t>Control de stock.</a:t>
            </a:r>
          </a:p>
          <a:p>
            <a:pPr lvl="0">
              <a:buFont typeface="Wingdings" panose="05000000000000000000" pitchFamily="2" charset="2"/>
              <a:buChar char="Ø"/>
            </a:pPr>
            <a:r>
              <a:rPr lang="es-ES" sz="1600" b="1" dirty="0">
                <a:latin typeface="Arial" panose="020B0604020202020204" pitchFamily="34" charset="0"/>
                <a:cs typeface="Arial" panose="020B0604020202020204" pitchFamily="34" charset="0"/>
              </a:rPr>
              <a:t>Control de cantidades aplicadas.</a:t>
            </a:r>
          </a:p>
          <a:p>
            <a:endParaRPr lang="es-ES" sz="1800" dirty="0">
              <a:solidFill>
                <a:srgbClr val="FF0000"/>
              </a:solidFill>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2"/>
          <a:stretch>
            <a:fillRect/>
          </a:stretch>
        </p:blipFill>
        <p:spPr>
          <a:xfrm>
            <a:off x="6017473" y="2271318"/>
            <a:ext cx="4483475" cy="2956001"/>
          </a:xfrm>
          <a:prstGeom prst="rect">
            <a:avLst/>
          </a:prstGeom>
        </p:spPr>
      </p:pic>
    </p:spTree>
    <p:extLst>
      <p:ext uri="{BB962C8B-B14F-4D97-AF65-F5344CB8AC3E}">
        <p14:creationId xmlns:p14="http://schemas.microsoft.com/office/powerpoint/2010/main" val="3258573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smtClean="0">
                <a:solidFill>
                  <a:schemeClr val="tx1"/>
                </a:solidFill>
              </a:rPr>
              <a:t>Fito Control</a:t>
            </a:r>
          </a:p>
          <a:p>
            <a:endParaRPr lang="es-ES" dirty="0">
              <a:solidFill>
                <a:schemeClr val="tx1"/>
              </a:solidFill>
            </a:endParaRP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7" name="Rectángulo 16"/>
          <p:cNvSpPr/>
          <p:nvPr/>
        </p:nvSpPr>
        <p:spPr>
          <a:xfrm>
            <a:off x="557211" y="614117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482400"/>
            <a:ext cx="7868224"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rPr>
              <a:t> 2.1 </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arcas</a:t>
            </a:r>
            <a:r>
              <a:rPr lang="es-ES" sz="3200" dirty="0" smtClean="0">
                <a:ln w="0"/>
                <a:effectLst>
                  <a:outerShdw blurRad="38100" dist="19050" dir="2700000" algn="tl" rotWithShape="0">
                    <a:schemeClr val="dk1">
                      <a:alpha val="40000"/>
                    </a:schemeClr>
                  </a:outerShdw>
                </a:effectLst>
              </a:rPr>
              <a:t> </a:t>
            </a:r>
            <a:endParaRPr lang="es-ES" sz="3200" b="0" cap="none" spc="0" dirty="0">
              <a:ln w="0"/>
              <a:effectLst>
                <a:outerShdw blurRad="38100" dist="19050" dir="2700000" algn="tl" rotWithShape="0">
                  <a:schemeClr val="dk1">
                    <a:alpha val="40000"/>
                  </a:schemeClr>
                </a:outerShdw>
              </a:effectLst>
            </a:endParaRPr>
          </a:p>
        </p:txBody>
      </p:sp>
      <p:sp>
        <p:nvSpPr>
          <p:cNvPr id="3" name="Marcador de contenido 2"/>
          <p:cNvSpPr>
            <a:spLocks noGrp="1"/>
          </p:cNvSpPr>
          <p:nvPr>
            <p:ph idx="1"/>
          </p:nvPr>
        </p:nvSpPr>
        <p:spPr>
          <a:xfrm>
            <a:off x="354083" y="4178015"/>
            <a:ext cx="3267159" cy="584839"/>
          </a:xfrm>
        </p:spPr>
        <p:txBody>
          <a:bodyPr>
            <a:normAutofit/>
          </a:bodyPr>
          <a:lstStyle/>
          <a:p>
            <a:pPr marL="0" indent="0">
              <a:buNone/>
            </a:pPr>
            <a:r>
              <a:rPr lang="es-ES" sz="1200" b="1" dirty="0" smtClean="0">
                <a:latin typeface="Arial" panose="020B0604020202020204" pitchFamily="34" charset="0"/>
                <a:cs typeface="Arial" panose="020B0604020202020204" pitchFamily="34" charset="0"/>
              </a:rPr>
              <a:t>- Añadimos el nombre de la marcas y le damos a guardar. </a:t>
            </a:r>
            <a:endParaRPr lang="es-ES" sz="1200" b="1" dirty="0">
              <a:latin typeface="Arial" panose="020B0604020202020204" pitchFamily="34" charset="0"/>
              <a:cs typeface="Arial" panose="020B0604020202020204" pitchFamily="34" charset="0"/>
            </a:endParaRPr>
          </a:p>
        </p:txBody>
      </p:sp>
      <p:sp>
        <p:nvSpPr>
          <p:cNvPr id="13" name="Marcador de contenido 2"/>
          <p:cNvSpPr txBox="1">
            <a:spLocks/>
          </p:cNvSpPr>
          <p:nvPr/>
        </p:nvSpPr>
        <p:spPr>
          <a:xfrm>
            <a:off x="3880351" y="4150455"/>
            <a:ext cx="1956598" cy="256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s-ES" sz="1200" b="1" dirty="0" smtClean="0">
                <a:latin typeface="Arial" panose="020B0604020202020204" pitchFamily="34" charset="0"/>
                <a:cs typeface="Arial" panose="020B0604020202020204" pitchFamily="34" charset="0"/>
              </a:rPr>
              <a:t>Guardar</a:t>
            </a:r>
            <a:endParaRPr lang="es-ES" sz="1400" b="1" dirty="0">
              <a:latin typeface="Arial" panose="020B0604020202020204" pitchFamily="34" charset="0"/>
              <a:cs typeface="Arial" panose="020B0604020202020204" pitchFamily="34" charset="0"/>
            </a:endParaRPr>
          </a:p>
        </p:txBody>
      </p:sp>
      <p:sp>
        <p:nvSpPr>
          <p:cNvPr id="6" name="Flecha derecha 5"/>
          <p:cNvSpPr/>
          <p:nvPr/>
        </p:nvSpPr>
        <p:spPr>
          <a:xfrm rot="2493392">
            <a:off x="2649878" y="2543240"/>
            <a:ext cx="1118879" cy="7988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Marcador de contenido 2"/>
          <p:cNvSpPr txBox="1">
            <a:spLocks/>
          </p:cNvSpPr>
          <p:nvPr/>
        </p:nvSpPr>
        <p:spPr>
          <a:xfrm>
            <a:off x="8350624" y="1277260"/>
            <a:ext cx="2015613" cy="375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b="1" dirty="0" smtClean="0">
                <a:latin typeface="Arial" panose="020B0604020202020204" pitchFamily="34" charset="0"/>
                <a:cs typeface="Arial" panose="020B0604020202020204" pitchFamily="34" charset="0"/>
              </a:rPr>
              <a:t>2. </a:t>
            </a:r>
            <a:r>
              <a:rPr lang="es-ES" sz="1200" b="1" dirty="0" smtClean="0">
                <a:latin typeface="Arial" panose="020B0604020202020204" pitchFamily="34" charset="0"/>
                <a:cs typeface="Arial" panose="020B0604020202020204" pitchFamily="34" charset="0"/>
              </a:rPr>
              <a:t>Nuevo</a:t>
            </a:r>
            <a:endParaRPr lang="es-ES" sz="1400" b="1" dirty="0">
              <a:latin typeface="Arial" panose="020B0604020202020204" pitchFamily="34" charset="0"/>
              <a:cs typeface="Arial" panose="020B0604020202020204" pitchFamily="34" charset="0"/>
            </a:endParaRPr>
          </a:p>
        </p:txBody>
      </p:sp>
      <p:sp>
        <p:nvSpPr>
          <p:cNvPr id="21" name="Marcador de contenido 2"/>
          <p:cNvSpPr txBox="1">
            <a:spLocks/>
          </p:cNvSpPr>
          <p:nvPr/>
        </p:nvSpPr>
        <p:spPr>
          <a:xfrm>
            <a:off x="6751471" y="3761191"/>
            <a:ext cx="2015613" cy="2835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b="1" dirty="0" smtClean="0"/>
              <a:t>3. </a:t>
            </a:r>
            <a:r>
              <a:rPr lang="es-ES" sz="1200" b="1" dirty="0" smtClean="0"/>
              <a:t>Eliminamos</a:t>
            </a:r>
            <a:endParaRPr lang="es-ES" sz="1400" b="1" dirty="0">
              <a:latin typeface="Arial" panose="020B0604020202020204" pitchFamily="34" charset="0"/>
              <a:cs typeface="Arial" panose="020B0604020202020204" pitchFamily="34" charset="0"/>
            </a:endParaRPr>
          </a:p>
        </p:txBody>
      </p:sp>
      <p:sp>
        <p:nvSpPr>
          <p:cNvPr id="22" name="Rectángulo 21"/>
          <p:cNvSpPr/>
          <p:nvPr/>
        </p:nvSpPr>
        <p:spPr>
          <a:xfrm>
            <a:off x="563236" y="1140454"/>
            <a:ext cx="10272713" cy="5717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solidFill>
                <a:srgbClr val="0070C0"/>
              </a:solidFill>
            </a:endParaRPr>
          </a:p>
        </p:txBody>
      </p:sp>
      <p:sp>
        <p:nvSpPr>
          <p:cNvPr id="23" name="Flecha derecha 22"/>
          <p:cNvSpPr/>
          <p:nvPr/>
        </p:nvSpPr>
        <p:spPr>
          <a:xfrm rot="2493392">
            <a:off x="5853096" y="3256147"/>
            <a:ext cx="1272832" cy="11027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Flecha derecha 23"/>
          <p:cNvSpPr/>
          <p:nvPr/>
        </p:nvSpPr>
        <p:spPr>
          <a:xfrm rot="20855127">
            <a:off x="5937116" y="2317873"/>
            <a:ext cx="1626295" cy="9418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p:cNvPicPr>
            <a:picLocks noChangeAspect="1"/>
          </p:cNvPicPr>
          <p:nvPr/>
        </p:nvPicPr>
        <p:blipFill rotWithShape="1">
          <a:blip r:embed="rId2"/>
          <a:srcRect t="-1" r="2506" b="909"/>
          <a:stretch/>
        </p:blipFill>
        <p:spPr>
          <a:xfrm>
            <a:off x="482400" y="1700888"/>
            <a:ext cx="2216467" cy="2237508"/>
          </a:xfrm>
          <a:prstGeom prst="rect">
            <a:avLst/>
          </a:prstGeom>
        </p:spPr>
      </p:pic>
      <p:pic>
        <p:nvPicPr>
          <p:cNvPr id="8" name="Imagen 7"/>
          <p:cNvPicPr>
            <a:picLocks noChangeAspect="1"/>
          </p:cNvPicPr>
          <p:nvPr/>
        </p:nvPicPr>
        <p:blipFill>
          <a:blip r:embed="rId3"/>
          <a:stretch>
            <a:fillRect/>
          </a:stretch>
        </p:blipFill>
        <p:spPr>
          <a:xfrm>
            <a:off x="3845826" y="2109988"/>
            <a:ext cx="1991123" cy="1907188"/>
          </a:xfrm>
          <a:prstGeom prst="rect">
            <a:avLst/>
          </a:prstGeom>
        </p:spPr>
      </p:pic>
      <p:pic>
        <p:nvPicPr>
          <p:cNvPr id="14" name="Imagen 13"/>
          <p:cNvPicPr>
            <a:picLocks noChangeAspect="1"/>
          </p:cNvPicPr>
          <p:nvPr/>
        </p:nvPicPr>
        <p:blipFill>
          <a:blip r:embed="rId4"/>
          <a:stretch>
            <a:fillRect/>
          </a:stretch>
        </p:blipFill>
        <p:spPr>
          <a:xfrm>
            <a:off x="8262164" y="1595384"/>
            <a:ext cx="2104073" cy="2099168"/>
          </a:xfrm>
          <a:prstGeom prst="rect">
            <a:avLst/>
          </a:prstGeom>
        </p:spPr>
      </p:pic>
      <p:pic>
        <p:nvPicPr>
          <p:cNvPr id="15" name="Imagen 14"/>
          <p:cNvPicPr>
            <a:picLocks noChangeAspect="1"/>
          </p:cNvPicPr>
          <p:nvPr/>
        </p:nvPicPr>
        <p:blipFill>
          <a:blip r:embed="rId5"/>
          <a:stretch>
            <a:fillRect/>
          </a:stretch>
        </p:blipFill>
        <p:spPr>
          <a:xfrm>
            <a:off x="6911138" y="4178015"/>
            <a:ext cx="1607820" cy="1829876"/>
          </a:xfrm>
          <a:prstGeom prst="rect">
            <a:avLst/>
          </a:prstGeom>
        </p:spPr>
      </p:pic>
      <p:sp>
        <p:nvSpPr>
          <p:cNvPr id="25" name="Rectángulo 24"/>
          <p:cNvSpPr/>
          <p:nvPr/>
        </p:nvSpPr>
        <p:spPr>
          <a:xfrm>
            <a:off x="557211" y="1421910"/>
            <a:ext cx="1712328" cy="276999"/>
          </a:xfrm>
          <a:prstGeom prst="rect">
            <a:avLst/>
          </a:prstGeom>
        </p:spPr>
        <p:txBody>
          <a:bodyPr wrap="none">
            <a:spAutoFit/>
          </a:bodyPr>
          <a:lstStyle/>
          <a:p>
            <a:r>
              <a:rPr lang="es-ES" sz="1200" b="1" dirty="0">
                <a:latin typeface="Arial" panose="020B0604020202020204" pitchFamily="34" charset="0"/>
                <a:cs typeface="Arial" panose="020B0604020202020204" pitchFamily="34" charset="0"/>
              </a:rPr>
              <a:t>- Seleccionar </a:t>
            </a:r>
            <a:r>
              <a:rPr lang="es-ES" sz="1200" b="1" dirty="0" smtClean="0">
                <a:latin typeface="Arial" panose="020B0604020202020204" pitchFamily="34" charset="0"/>
                <a:cs typeface="Arial" panose="020B0604020202020204" pitchFamily="34" charset="0"/>
              </a:rPr>
              <a:t>Marcas</a:t>
            </a:r>
            <a:endParaRPr lang="es-E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7943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smtClean="0">
                <a:solidFill>
                  <a:schemeClr val="tx1"/>
                </a:solidFill>
              </a:rPr>
              <a:t>Fito Control</a:t>
            </a:r>
          </a:p>
          <a:p>
            <a:endParaRPr lang="es-ES" dirty="0">
              <a:solidFill>
                <a:schemeClr val="tx1"/>
              </a:solidFill>
            </a:endParaRP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7" name="Rectángulo 16"/>
          <p:cNvSpPr/>
          <p:nvPr/>
        </p:nvSpPr>
        <p:spPr>
          <a:xfrm>
            <a:off x="557211" y="614117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482400"/>
            <a:ext cx="7868224"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rPr>
              <a:t> 2.2. </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rticulo</a:t>
            </a:r>
            <a:endParaRPr lang="es-ES" sz="32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92376" y="4162367"/>
            <a:ext cx="2801292" cy="1189811"/>
          </a:xfrm>
        </p:spPr>
        <p:txBody>
          <a:bodyPr>
            <a:noAutofit/>
          </a:bodyPr>
          <a:lstStyle/>
          <a:p>
            <a:pPr>
              <a:buFontTx/>
              <a:buChar char="-"/>
            </a:pPr>
            <a:r>
              <a:rPr lang="es-ES" sz="1200" b="1" dirty="0">
                <a:latin typeface="Arial" panose="020B0604020202020204" pitchFamily="34" charset="0"/>
                <a:cs typeface="Arial" panose="020B0604020202020204" pitchFamily="34" charset="0"/>
              </a:rPr>
              <a:t>Opciones disponibles</a:t>
            </a:r>
            <a:r>
              <a:rPr lang="es-ES" sz="1200" b="1" dirty="0" smtClean="0">
                <a:latin typeface="Arial" panose="020B0604020202020204" pitchFamily="34" charset="0"/>
                <a:cs typeface="Arial" panose="020B0604020202020204" pitchFamily="34" charset="0"/>
              </a:rPr>
              <a:t>:</a:t>
            </a:r>
          </a:p>
          <a:p>
            <a:pPr marL="0" indent="0">
              <a:buNone/>
            </a:pPr>
            <a:r>
              <a:rPr lang="es-ES" sz="1200" b="1" dirty="0" smtClean="0">
                <a:latin typeface="Arial" panose="020B0604020202020204" pitchFamily="34" charset="0"/>
                <a:cs typeface="Arial" panose="020B0604020202020204" pitchFamily="34" charset="0"/>
              </a:rPr>
              <a:t>1. Añadimos el nombre.</a:t>
            </a:r>
          </a:p>
          <a:p>
            <a:pPr marL="0" indent="0">
              <a:buNone/>
            </a:pPr>
            <a:r>
              <a:rPr lang="es-ES" sz="1200" b="1" dirty="0" smtClean="0">
                <a:latin typeface="Arial" panose="020B0604020202020204" pitchFamily="34" charset="0"/>
                <a:cs typeface="Arial" panose="020B0604020202020204" pitchFamily="34" charset="0"/>
              </a:rPr>
              <a:t>2. Elegimos el tipo de medida.</a:t>
            </a:r>
          </a:p>
          <a:p>
            <a:pPr marL="0" indent="0">
              <a:buNone/>
            </a:pPr>
            <a:r>
              <a:rPr lang="es-ES" sz="1200" b="1" dirty="0" smtClean="0">
                <a:latin typeface="Arial" panose="020B0604020202020204" pitchFamily="34" charset="0"/>
                <a:cs typeface="Arial" panose="020B0604020202020204" pitchFamily="34" charset="0"/>
              </a:rPr>
              <a:t>3. Elegimos la marca.</a:t>
            </a:r>
            <a:endParaRPr lang="es-ES" sz="1200" b="1" dirty="0">
              <a:latin typeface="Arial" panose="020B0604020202020204" pitchFamily="34" charset="0"/>
              <a:cs typeface="Arial" panose="020B0604020202020204" pitchFamily="34" charset="0"/>
            </a:endParaRPr>
          </a:p>
        </p:txBody>
      </p:sp>
      <p:sp>
        <p:nvSpPr>
          <p:cNvPr id="6" name="Flecha derecha 5"/>
          <p:cNvSpPr/>
          <p:nvPr/>
        </p:nvSpPr>
        <p:spPr>
          <a:xfrm rot="7885772" flipV="1">
            <a:off x="7735663" y="4213062"/>
            <a:ext cx="671489" cy="1280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Marcador de contenido 2"/>
          <p:cNvSpPr txBox="1">
            <a:spLocks/>
          </p:cNvSpPr>
          <p:nvPr/>
        </p:nvSpPr>
        <p:spPr>
          <a:xfrm>
            <a:off x="2983748" y="1358438"/>
            <a:ext cx="2015613" cy="375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 Guardar</a:t>
            </a:r>
            <a:endParaRPr lang="es-ES" sz="1400" b="1" dirty="0">
              <a:latin typeface="Arial" panose="020B0604020202020204" pitchFamily="34" charset="0"/>
              <a:cs typeface="Arial" panose="020B0604020202020204" pitchFamily="34" charset="0"/>
            </a:endParaRPr>
          </a:p>
        </p:txBody>
      </p:sp>
      <p:sp>
        <p:nvSpPr>
          <p:cNvPr id="21" name="Marcador de contenido 2"/>
          <p:cNvSpPr txBox="1">
            <a:spLocks/>
          </p:cNvSpPr>
          <p:nvPr/>
        </p:nvSpPr>
        <p:spPr>
          <a:xfrm>
            <a:off x="5418687" y="1368110"/>
            <a:ext cx="2015613" cy="375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 Nuevo</a:t>
            </a:r>
            <a:endParaRPr lang="es-ES" sz="1200" b="1" dirty="0">
              <a:latin typeface="Arial" panose="020B0604020202020204" pitchFamily="34" charset="0"/>
              <a:cs typeface="Arial" panose="020B0604020202020204" pitchFamily="34" charset="0"/>
            </a:endParaRPr>
          </a:p>
        </p:txBody>
      </p:sp>
      <p:sp>
        <p:nvSpPr>
          <p:cNvPr id="22" name="Rectángulo 21"/>
          <p:cNvSpPr/>
          <p:nvPr/>
        </p:nvSpPr>
        <p:spPr>
          <a:xfrm>
            <a:off x="563236" y="1140556"/>
            <a:ext cx="10272713" cy="57067"/>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solidFill>
                <a:srgbClr val="0070C0"/>
              </a:solidFill>
            </a:endParaRPr>
          </a:p>
        </p:txBody>
      </p:sp>
      <p:sp>
        <p:nvSpPr>
          <p:cNvPr id="29" name="Marcador de contenido 2"/>
          <p:cNvSpPr txBox="1">
            <a:spLocks/>
          </p:cNvSpPr>
          <p:nvPr/>
        </p:nvSpPr>
        <p:spPr>
          <a:xfrm>
            <a:off x="7760983" y="1340433"/>
            <a:ext cx="2691826" cy="375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 Buscar por el nombre del artículo o por marca</a:t>
            </a:r>
            <a:endParaRPr lang="es-ES" sz="1200" b="1" dirty="0">
              <a:latin typeface="Arial" panose="020B0604020202020204" pitchFamily="34" charset="0"/>
              <a:cs typeface="Arial" panose="020B0604020202020204" pitchFamily="34" charset="0"/>
            </a:endParaRPr>
          </a:p>
        </p:txBody>
      </p:sp>
      <p:sp>
        <p:nvSpPr>
          <p:cNvPr id="30" name="Flecha derecha 29"/>
          <p:cNvSpPr/>
          <p:nvPr/>
        </p:nvSpPr>
        <p:spPr>
          <a:xfrm rot="722956">
            <a:off x="6943095" y="2257279"/>
            <a:ext cx="856574" cy="1055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Marcador de contenido 2"/>
          <p:cNvSpPr txBox="1">
            <a:spLocks/>
          </p:cNvSpPr>
          <p:nvPr/>
        </p:nvSpPr>
        <p:spPr>
          <a:xfrm>
            <a:off x="5772015" y="3776394"/>
            <a:ext cx="2015613" cy="291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 Eliminar</a:t>
            </a:r>
            <a:endParaRPr lang="es-ES" sz="1200" b="1" dirty="0">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2"/>
          <a:stretch>
            <a:fillRect/>
          </a:stretch>
        </p:blipFill>
        <p:spPr>
          <a:xfrm>
            <a:off x="605749" y="2168937"/>
            <a:ext cx="1677737" cy="1791002"/>
          </a:xfrm>
          <a:prstGeom prst="rect">
            <a:avLst/>
          </a:prstGeom>
        </p:spPr>
      </p:pic>
      <p:pic>
        <p:nvPicPr>
          <p:cNvPr id="5" name="Imagen 4"/>
          <p:cNvPicPr>
            <a:picLocks noChangeAspect="1"/>
          </p:cNvPicPr>
          <p:nvPr/>
        </p:nvPicPr>
        <p:blipFill>
          <a:blip r:embed="rId3"/>
          <a:stretch>
            <a:fillRect/>
          </a:stretch>
        </p:blipFill>
        <p:spPr>
          <a:xfrm>
            <a:off x="2983748" y="1664876"/>
            <a:ext cx="1688930" cy="1713978"/>
          </a:xfrm>
          <a:prstGeom prst="rect">
            <a:avLst/>
          </a:prstGeom>
        </p:spPr>
      </p:pic>
      <p:sp>
        <p:nvSpPr>
          <p:cNvPr id="33" name="Flecha derecha 32"/>
          <p:cNvSpPr/>
          <p:nvPr/>
        </p:nvSpPr>
        <p:spPr>
          <a:xfrm rot="20631488">
            <a:off x="2141477" y="2796831"/>
            <a:ext cx="683150" cy="1051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derecha 22"/>
          <p:cNvSpPr/>
          <p:nvPr/>
        </p:nvSpPr>
        <p:spPr>
          <a:xfrm rot="20680086">
            <a:off x="4711432" y="2650116"/>
            <a:ext cx="657690" cy="10764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p:cNvPicPr>
            <a:picLocks noChangeAspect="1"/>
          </p:cNvPicPr>
          <p:nvPr/>
        </p:nvPicPr>
        <p:blipFill>
          <a:blip r:embed="rId4"/>
          <a:stretch>
            <a:fillRect/>
          </a:stretch>
        </p:blipFill>
        <p:spPr>
          <a:xfrm>
            <a:off x="5368382" y="1672560"/>
            <a:ext cx="1630796" cy="1734011"/>
          </a:xfrm>
          <a:prstGeom prst="rect">
            <a:avLst/>
          </a:prstGeom>
        </p:spPr>
      </p:pic>
      <p:pic>
        <p:nvPicPr>
          <p:cNvPr id="8" name="Imagen 7"/>
          <p:cNvPicPr>
            <a:picLocks noChangeAspect="1"/>
          </p:cNvPicPr>
          <p:nvPr/>
        </p:nvPicPr>
        <p:blipFill>
          <a:blip r:embed="rId5"/>
          <a:stretch>
            <a:fillRect/>
          </a:stretch>
        </p:blipFill>
        <p:spPr>
          <a:xfrm>
            <a:off x="7897625" y="1834395"/>
            <a:ext cx="1840230" cy="1981786"/>
          </a:xfrm>
          <a:prstGeom prst="rect">
            <a:avLst/>
          </a:prstGeom>
        </p:spPr>
      </p:pic>
      <p:pic>
        <p:nvPicPr>
          <p:cNvPr id="10" name="Imagen 9"/>
          <p:cNvPicPr>
            <a:picLocks noChangeAspect="1"/>
          </p:cNvPicPr>
          <p:nvPr/>
        </p:nvPicPr>
        <p:blipFill rotWithShape="1">
          <a:blip r:embed="rId6"/>
          <a:srcRect l="-1" r="2672"/>
          <a:stretch/>
        </p:blipFill>
        <p:spPr>
          <a:xfrm>
            <a:off x="5829300" y="4037335"/>
            <a:ext cx="1743553" cy="1937029"/>
          </a:xfrm>
          <a:prstGeom prst="rect">
            <a:avLst/>
          </a:prstGeom>
        </p:spPr>
      </p:pic>
      <p:sp>
        <p:nvSpPr>
          <p:cNvPr id="14" name="Rectángulo 13"/>
          <p:cNvSpPr/>
          <p:nvPr/>
        </p:nvSpPr>
        <p:spPr>
          <a:xfrm>
            <a:off x="482400" y="1695895"/>
            <a:ext cx="1761123" cy="276999"/>
          </a:xfrm>
          <a:prstGeom prst="rect">
            <a:avLst/>
          </a:prstGeom>
        </p:spPr>
        <p:txBody>
          <a:bodyPr wrap="none">
            <a:spAutoFit/>
          </a:bodyPr>
          <a:lstStyle/>
          <a:p>
            <a:r>
              <a:rPr lang="es-ES" sz="1200" b="1" dirty="0">
                <a:latin typeface="Arial" panose="020B0604020202020204" pitchFamily="34" charset="0"/>
                <a:cs typeface="Arial" panose="020B0604020202020204" pitchFamily="34" charset="0"/>
              </a:rPr>
              <a:t>- Seleccionar </a:t>
            </a:r>
            <a:r>
              <a:rPr lang="es-ES" sz="1200" b="1" dirty="0" smtClean="0">
                <a:latin typeface="Arial" panose="020B0604020202020204" pitchFamily="34" charset="0"/>
                <a:cs typeface="Arial" panose="020B0604020202020204" pitchFamily="34" charset="0"/>
              </a:rPr>
              <a:t>Articulo</a:t>
            </a:r>
            <a:endParaRPr lang="es-E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9946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smtClean="0">
                <a:solidFill>
                  <a:schemeClr val="tx1"/>
                </a:solidFill>
              </a:rPr>
              <a:t>Fito Control</a:t>
            </a:r>
          </a:p>
          <a:p>
            <a:endParaRPr lang="es-ES" dirty="0">
              <a:solidFill>
                <a:schemeClr val="tx1"/>
              </a:solidFill>
            </a:endParaRP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7" name="Rectángulo 16"/>
          <p:cNvSpPr/>
          <p:nvPr/>
        </p:nvSpPr>
        <p:spPr>
          <a:xfrm>
            <a:off x="481273" y="6265611"/>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482400"/>
            <a:ext cx="7868224"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rPr>
              <a:t> 2.3. </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ompra</a:t>
            </a:r>
            <a:endParaRPr lang="es-ES" sz="32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339094" y="1366052"/>
            <a:ext cx="2216164" cy="252168"/>
          </a:xfrm>
        </p:spPr>
        <p:txBody>
          <a:bodyPr>
            <a:noAutofit/>
          </a:bodyPr>
          <a:lstStyle/>
          <a:p>
            <a:pPr marL="0" indent="0">
              <a:buNone/>
            </a:pPr>
            <a:r>
              <a:rPr lang="es-ES" sz="1200" b="1" dirty="0" smtClean="0">
                <a:latin typeface="Arial" panose="020B0604020202020204" pitchFamily="34" charset="0"/>
                <a:cs typeface="Arial" panose="020B0604020202020204" pitchFamily="34" charset="0"/>
              </a:rPr>
              <a:t>- Seleccionar </a:t>
            </a:r>
            <a:r>
              <a:rPr lang="es-ES" sz="1200" b="1" dirty="0">
                <a:latin typeface="Arial" panose="020B0604020202020204" pitchFamily="34" charset="0"/>
                <a:cs typeface="Arial" panose="020B0604020202020204" pitchFamily="34" charset="0"/>
              </a:rPr>
              <a:t>c</a:t>
            </a:r>
            <a:r>
              <a:rPr lang="es-ES" sz="1200" b="1" dirty="0" smtClean="0">
                <a:latin typeface="Arial" panose="020B0604020202020204" pitchFamily="34" charset="0"/>
                <a:cs typeface="Arial" panose="020B0604020202020204" pitchFamily="34" charset="0"/>
              </a:rPr>
              <a:t>ompras y OK</a:t>
            </a:r>
            <a:endParaRPr lang="es-ES" sz="1200" b="1" dirty="0">
              <a:latin typeface="Arial" panose="020B0604020202020204" pitchFamily="34" charset="0"/>
              <a:cs typeface="Arial" panose="020B0604020202020204" pitchFamily="34" charset="0"/>
            </a:endParaRPr>
          </a:p>
        </p:txBody>
      </p:sp>
      <p:sp>
        <p:nvSpPr>
          <p:cNvPr id="13" name="Marcador de contenido 2"/>
          <p:cNvSpPr txBox="1">
            <a:spLocks/>
          </p:cNvSpPr>
          <p:nvPr/>
        </p:nvSpPr>
        <p:spPr>
          <a:xfrm>
            <a:off x="202145" y="3522724"/>
            <a:ext cx="2984233" cy="9840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ES" sz="1200" b="1" dirty="0" smtClean="0">
                <a:latin typeface="Arial" panose="020B0604020202020204" pitchFamily="34" charset="0"/>
                <a:cs typeface="Arial" panose="020B0604020202020204" pitchFamily="34" charset="0"/>
              </a:rPr>
              <a:t>2 Opciones disponibles:</a:t>
            </a:r>
          </a:p>
          <a:p>
            <a:pPr marL="342900" indent="-342900">
              <a:buAutoNum type="arabicPeriod"/>
            </a:pPr>
            <a:r>
              <a:rPr lang="es-ES" sz="1200" b="1" dirty="0" smtClean="0">
                <a:latin typeface="Arial" panose="020B0604020202020204" pitchFamily="34" charset="0"/>
                <a:cs typeface="Arial" panose="020B0604020202020204" pitchFamily="34" charset="0"/>
              </a:rPr>
              <a:t>Nuevo </a:t>
            </a:r>
          </a:p>
          <a:p>
            <a:pPr marL="342900" indent="-342900">
              <a:buAutoNum type="arabicPeriod"/>
            </a:pPr>
            <a:r>
              <a:rPr lang="es-ES" sz="1200" b="1" dirty="0" err="1" smtClean="0">
                <a:latin typeface="Arial" panose="020B0604020202020204" pitchFamily="34" charset="0"/>
                <a:cs typeface="Arial" panose="020B0604020202020204" pitchFamily="34" charset="0"/>
              </a:rPr>
              <a:t>Click</a:t>
            </a:r>
            <a:r>
              <a:rPr lang="es-ES" sz="1200" b="1" dirty="0" smtClean="0">
                <a:latin typeface="Arial" panose="020B0604020202020204" pitchFamily="34" charset="0"/>
                <a:cs typeface="Arial" panose="020B0604020202020204" pitchFamily="34" charset="0"/>
              </a:rPr>
              <a:t> una Compra Existen</a:t>
            </a:r>
          </a:p>
          <a:p>
            <a:pPr marL="0" indent="0">
              <a:buNone/>
            </a:pPr>
            <a:endParaRPr lang="es-ES" sz="1400" b="1" dirty="0">
              <a:latin typeface="Arial" panose="020B0604020202020204" pitchFamily="34" charset="0"/>
              <a:cs typeface="Arial" panose="020B0604020202020204" pitchFamily="34" charset="0"/>
            </a:endParaRPr>
          </a:p>
        </p:txBody>
      </p:sp>
      <p:sp>
        <p:nvSpPr>
          <p:cNvPr id="20" name="Marcador de contenido 2"/>
          <p:cNvSpPr txBox="1">
            <a:spLocks/>
          </p:cNvSpPr>
          <p:nvPr/>
        </p:nvSpPr>
        <p:spPr>
          <a:xfrm>
            <a:off x="6656703" y="1890853"/>
            <a:ext cx="1924844" cy="271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b="1" dirty="0" smtClean="0">
                <a:latin typeface="Arial" panose="020B0604020202020204" pitchFamily="34" charset="0"/>
                <a:cs typeface="Arial" panose="020B0604020202020204" pitchFamily="34" charset="0"/>
              </a:rPr>
              <a:t>Compra Existente </a:t>
            </a:r>
            <a:endParaRPr lang="es-ES" sz="1400" b="1" dirty="0">
              <a:latin typeface="Arial" panose="020B0604020202020204" pitchFamily="34" charset="0"/>
              <a:cs typeface="Arial" panose="020B0604020202020204" pitchFamily="34" charset="0"/>
            </a:endParaRPr>
          </a:p>
        </p:txBody>
      </p:sp>
      <p:sp>
        <p:nvSpPr>
          <p:cNvPr id="21" name="Marcador de contenido 2"/>
          <p:cNvSpPr txBox="1">
            <a:spLocks/>
          </p:cNvSpPr>
          <p:nvPr/>
        </p:nvSpPr>
        <p:spPr>
          <a:xfrm>
            <a:off x="5313255" y="4266990"/>
            <a:ext cx="834265" cy="259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Añadir </a:t>
            </a:r>
            <a:endParaRPr lang="es-ES" sz="1200" b="1" dirty="0">
              <a:latin typeface="Arial" panose="020B0604020202020204" pitchFamily="34" charset="0"/>
              <a:cs typeface="Arial" panose="020B0604020202020204" pitchFamily="34" charset="0"/>
            </a:endParaRPr>
          </a:p>
        </p:txBody>
      </p:sp>
      <p:sp>
        <p:nvSpPr>
          <p:cNvPr id="22" name="Rectángulo 21"/>
          <p:cNvSpPr/>
          <p:nvPr/>
        </p:nvSpPr>
        <p:spPr>
          <a:xfrm>
            <a:off x="563236" y="1063351"/>
            <a:ext cx="10272713" cy="5717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solidFill>
                <a:srgbClr val="0070C0"/>
              </a:solidFill>
            </a:endParaRPr>
          </a:p>
        </p:txBody>
      </p:sp>
      <p:sp>
        <p:nvSpPr>
          <p:cNvPr id="37" name="Marcador de contenido 2"/>
          <p:cNvSpPr txBox="1">
            <a:spLocks/>
          </p:cNvSpPr>
          <p:nvPr/>
        </p:nvSpPr>
        <p:spPr>
          <a:xfrm>
            <a:off x="9753308" y="2379217"/>
            <a:ext cx="1162117" cy="23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Elimina</a:t>
            </a:r>
            <a:endParaRPr lang="es-ES" sz="1400" b="1" dirty="0">
              <a:latin typeface="Arial" panose="020B0604020202020204" pitchFamily="34" charset="0"/>
              <a:cs typeface="Arial" panose="020B0604020202020204" pitchFamily="34" charset="0"/>
            </a:endParaRPr>
          </a:p>
        </p:txBody>
      </p:sp>
      <p:sp>
        <p:nvSpPr>
          <p:cNvPr id="38" name="Marcador de contenido 2"/>
          <p:cNvSpPr txBox="1">
            <a:spLocks/>
          </p:cNvSpPr>
          <p:nvPr/>
        </p:nvSpPr>
        <p:spPr>
          <a:xfrm>
            <a:off x="9604347" y="4237129"/>
            <a:ext cx="897612" cy="23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Guardar</a:t>
            </a:r>
            <a:endParaRPr lang="es-ES" sz="1200" b="1" dirty="0">
              <a:latin typeface="Arial" panose="020B0604020202020204" pitchFamily="34" charset="0"/>
              <a:cs typeface="Arial" panose="020B0604020202020204" pitchFamily="34" charset="0"/>
            </a:endParaRPr>
          </a:p>
        </p:txBody>
      </p:sp>
      <p:sp>
        <p:nvSpPr>
          <p:cNvPr id="39" name="Marcador de contenido 2"/>
          <p:cNvSpPr txBox="1">
            <a:spLocks/>
          </p:cNvSpPr>
          <p:nvPr/>
        </p:nvSpPr>
        <p:spPr>
          <a:xfrm>
            <a:off x="6954703" y="4090221"/>
            <a:ext cx="1025865" cy="277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Nuevo</a:t>
            </a:r>
            <a:endParaRPr lang="es-ES" sz="1400" b="1"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423230" y="1748669"/>
            <a:ext cx="1795819" cy="1561757"/>
          </a:xfrm>
          <a:prstGeom prst="rect">
            <a:avLst/>
          </a:prstGeom>
        </p:spPr>
      </p:pic>
      <p:pic>
        <p:nvPicPr>
          <p:cNvPr id="8" name="Imagen 7"/>
          <p:cNvPicPr>
            <a:picLocks noChangeAspect="1"/>
          </p:cNvPicPr>
          <p:nvPr/>
        </p:nvPicPr>
        <p:blipFill>
          <a:blip r:embed="rId3"/>
          <a:stretch>
            <a:fillRect/>
          </a:stretch>
        </p:blipFill>
        <p:spPr>
          <a:xfrm>
            <a:off x="2774813" y="3125130"/>
            <a:ext cx="1876440" cy="1710872"/>
          </a:xfrm>
          <a:prstGeom prst="rect">
            <a:avLst/>
          </a:prstGeom>
        </p:spPr>
      </p:pic>
      <p:sp>
        <p:nvSpPr>
          <p:cNvPr id="24" name="Flecha derecha 23"/>
          <p:cNvSpPr/>
          <p:nvPr/>
        </p:nvSpPr>
        <p:spPr>
          <a:xfrm rot="1276504">
            <a:off x="1825512" y="3295781"/>
            <a:ext cx="947212" cy="7856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p:cNvPicPr>
            <a:picLocks noChangeAspect="1"/>
          </p:cNvPicPr>
          <p:nvPr/>
        </p:nvPicPr>
        <p:blipFill>
          <a:blip r:embed="rId4"/>
          <a:stretch>
            <a:fillRect/>
          </a:stretch>
        </p:blipFill>
        <p:spPr>
          <a:xfrm>
            <a:off x="4907908" y="4506746"/>
            <a:ext cx="1710331" cy="1620622"/>
          </a:xfrm>
          <a:prstGeom prst="rect">
            <a:avLst/>
          </a:prstGeom>
        </p:spPr>
      </p:pic>
      <p:sp>
        <p:nvSpPr>
          <p:cNvPr id="35" name="Marcador de contenido 2"/>
          <p:cNvSpPr txBox="1">
            <a:spLocks/>
          </p:cNvSpPr>
          <p:nvPr/>
        </p:nvSpPr>
        <p:spPr>
          <a:xfrm>
            <a:off x="2595689" y="4987139"/>
            <a:ext cx="2229712" cy="11571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ES" sz="1200" b="1" dirty="0" smtClean="0">
                <a:latin typeface="Arial" panose="020B0604020202020204" pitchFamily="34" charset="0"/>
                <a:cs typeface="Arial" panose="020B0604020202020204" pitchFamily="34" charset="0"/>
              </a:rPr>
              <a:t>Opciones disponibles:</a:t>
            </a:r>
          </a:p>
          <a:p>
            <a:pPr marL="0" indent="0">
              <a:buFont typeface="Arial" panose="020B0604020202020204" pitchFamily="34" charset="0"/>
              <a:buNone/>
            </a:pPr>
            <a:r>
              <a:rPr lang="es-ES" sz="1200" b="1" dirty="0" smtClean="0">
                <a:latin typeface="Arial" panose="020B0604020202020204" pitchFamily="34" charset="0"/>
                <a:cs typeface="Arial" panose="020B0604020202020204" pitchFamily="34" charset="0"/>
              </a:rPr>
              <a:t>1. Añadimos el Articulo.</a:t>
            </a:r>
          </a:p>
          <a:p>
            <a:pPr marL="0" indent="0">
              <a:buFont typeface="Arial" panose="020B0604020202020204" pitchFamily="34" charset="0"/>
              <a:buNone/>
            </a:pPr>
            <a:r>
              <a:rPr lang="es-ES" sz="1200" b="1" dirty="0" smtClean="0">
                <a:latin typeface="Arial" panose="020B0604020202020204" pitchFamily="34" charset="0"/>
                <a:cs typeface="Arial" panose="020B0604020202020204" pitchFamily="34" charset="0"/>
              </a:rPr>
              <a:t>2. Añadimos la cantidad .</a:t>
            </a:r>
          </a:p>
          <a:p>
            <a:pPr marL="0" indent="0">
              <a:buFont typeface="Arial" panose="020B0604020202020204" pitchFamily="34" charset="0"/>
              <a:buNone/>
            </a:pPr>
            <a:r>
              <a:rPr lang="es-ES" sz="1200" b="1" dirty="0" smtClean="0">
                <a:latin typeface="Arial" panose="020B0604020202020204" pitchFamily="34" charset="0"/>
                <a:cs typeface="Arial" panose="020B0604020202020204" pitchFamily="34" charset="0"/>
              </a:rPr>
              <a:t>3. Añadimos el precio.</a:t>
            </a:r>
            <a:endParaRPr lang="es-ES" sz="1200" b="1" dirty="0">
              <a:latin typeface="Arial" panose="020B0604020202020204" pitchFamily="34" charset="0"/>
              <a:cs typeface="Arial" panose="020B0604020202020204" pitchFamily="34" charset="0"/>
            </a:endParaRPr>
          </a:p>
        </p:txBody>
      </p:sp>
      <p:pic>
        <p:nvPicPr>
          <p:cNvPr id="25" name="Imagen 24"/>
          <p:cNvPicPr>
            <a:picLocks noChangeAspect="1"/>
          </p:cNvPicPr>
          <p:nvPr/>
        </p:nvPicPr>
        <p:blipFill>
          <a:blip r:embed="rId5"/>
          <a:stretch>
            <a:fillRect/>
          </a:stretch>
        </p:blipFill>
        <p:spPr>
          <a:xfrm>
            <a:off x="6952278" y="4409626"/>
            <a:ext cx="1981540" cy="1804203"/>
          </a:xfrm>
          <a:prstGeom prst="rect">
            <a:avLst/>
          </a:prstGeom>
        </p:spPr>
      </p:pic>
      <p:sp>
        <p:nvSpPr>
          <p:cNvPr id="32" name="Flecha derecha 31"/>
          <p:cNvSpPr/>
          <p:nvPr/>
        </p:nvSpPr>
        <p:spPr>
          <a:xfrm rot="897591">
            <a:off x="6363421" y="4909825"/>
            <a:ext cx="586564" cy="947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derecha 22"/>
          <p:cNvSpPr/>
          <p:nvPr/>
        </p:nvSpPr>
        <p:spPr>
          <a:xfrm rot="1199534">
            <a:off x="4534315" y="4123843"/>
            <a:ext cx="657690" cy="10764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p:cNvPicPr>
            <a:picLocks noChangeAspect="1"/>
          </p:cNvPicPr>
          <p:nvPr/>
        </p:nvPicPr>
        <p:blipFill>
          <a:blip r:embed="rId6"/>
          <a:stretch>
            <a:fillRect/>
          </a:stretch>
        </p:blipFill>
        <p:spPr>
          <a:xfrm>
            <a:off x="9546937" y="4499890"/>
            <a:ext cx="1558560" cy="1623673"/>
          </a:xfrm>
          <a:prstGeom prst="rect">
            <a:avLst/>
          </a:prstGeom>
        </p:spPr>
      </p:pic>
      <p:pic>
        <p:nvPicPr>
          <p:cNvPr id="27" name="Imagen 26"/>
          <p:cNvPicPr>
            <a:picLocks noChangeAspect="1"/>
          </p:cNvPicPr>
          <p:nvPr/>
        </p:nvPicPr>
        <p:blipFill>
          <a:blip r:embed="rId7"/>
          <a:stretch>
            <a:fillRect/>
          </a:stretch>
        </p:blipFill>
        <p:spPr>
          <a:xfrm>
            <a:off x="9747318" y="2677919"/>
            <a:ext cx="1455869" cy="1339513"/>
          </a:xfrm>
          <a:prstGeom prst="rect">
            <a:avLst/>
          </a:prstGeom>
        </p:spPr>
      </p:pic>
      <p:sp>
        <p:nvSpPr>
          <p:cNvPr id="34" name="Flecha derecha 33"/>
          <p:cNvSpPr/>
          <p:nvPr/>
        </p:nvSpPr>
        <p:spPr>
          <a:xfrm rot="20602098">
            <a:off x="8812308" y="5243634"/>
            <a:ext cx="732927" cy="11902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Imagen 27"/>
          <p:cNvPicPr>
            <a:picLocks noChangeAspect="1"/>
          </p:cNvPicPr>
          <p:nvPr/>
        </p:nvPicPr>
        <p:blipFill>
          <a:blip r:embed="rId8"/>
          <a:stretch>
            <a:fillRect/>
          </a:stretch>
        </p:blipFill>
        <p:spPr>
          <a:xfrm>
            <a:off x="3078447" y="1376586"/>
            <a:ext cx="1950893" cy="1714286"/>
          </a:xfrm>
          <a:prstGeom prst="rect">
            <a:avLst/>
          </a:prstGeom>
        </p:spPr>
      </p:pic>
      <p:sp>
        <p:nvSpPr>
          <p:cNvPr id="33" name="Flecha derecha 32"/>
          <p:cNvSpPr/>
          <p:nvPr/>
        </p:nvSpPr>
        <p:spPr>
          <a:xfrm rot="728396">
            <a:off x="5301774" y="1866830"/>
            <a:ext cx="1305202" cy="11248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Marcador de contenido 2"/>
          <p:cNvSpPr txBox="1">
            <a:spLocks/>
          </p:cNvSpPr>
          <p:nvPr/>
        </p:nvSpPr>
        <p:spPr>
          <a:xfrm>
            <a:off x="3218223" y="1153223"/>
            <a:ext cx="1389918" cy="23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Compra Creada</a:t>
            </a:r>
            <a:endParaRPr lang="es-ES" sz="1400" b="1" dirty="0">
              <a:latin typeface="Arial" panose="020B0604020202020204" pitchFamily="34" charset="0"/>
              <a:cs typeface="Arial" panose="020B0604020202020204" pitchFamily="34" charset="0"/>
            </a:endParaRPr>
          </a:p>
        </p:txBody>
      </p:sp>
      <p:pic>
        <p:nvPicPr>
          <p:cNvPr id="29" name="Imagen 28"/>
          <p:cNvPicPr>
            <a:picLocks noChangeAspect="1"/>
          </p:cNvPicPr>
          <p:nvPr/>
        </p:nvPicPr>
        <p:blipFill>
          <a:blip r:embed="rId9"/>
          <a:stretch>
            <a:fillRect/>
          </a:stretch>
        </p:blipFill>
        <p:spPr>
          <a:xfrm>
            <a:off x="6593396" y="2239974"/>
            <a:ext cx="1560004" cy="1430261"/>
          </a:xfrm>
          <a:prstGeom prst="rect">
            <a:avLst/>
          </a:prstGeom>
        </p:spPr>
      </p:pic>
      <p:sp>
        <p:nvSpPr>
          <p:cNvPr id="43" name="Flecha derecha 42"/>
          <p:cNvSpPr/>
          <p:nvPr/>
        </p:nvSpPr>
        <p:spPr>
          <a:xfrm rot="20249062">
            <a:off x="2312521" y="2460506"/>
            <a:ext cx="732927" cy="7429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lecha derecha 35"/>
          <p:cNvSpPr/>
          <p:nvPr/>
        </p:nvSpPr>
        <p:spPr>
          <a:xfrm rot="17745856">
            <a:off x="10425494" y="4346522"/>
            <a:ext cx="684460" cy="10025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54687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smtClean="0">
                <a:solidFill>
                  <a:schemeClr val="tx1"/>
                </a:solidFill>
              </a:rPr>
              <a:t>Fito Control</a:t>
            </a:r>
          </a:p>
          <a:p>
            <a:endParaRPr lang="es-ES" dirty="0">
              <a:solidFill>
                <a:schemeClr val="tx1"/>
              </a:solidFill>
            </a:endParaRP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7" name="Rectángulo 16"/>
          <p:cNvSpPr/>
          <p:nvPr/>
        </p:nvSpPr>
        <p:spPr>
          <a:xfrm>
            <a:off x="557211" y="614117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482400"/>
            <a:ext cx="7868224"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rPr>
              <a:t> 2.4. </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ano</a:t>
            </a:r>
            <a:r>
              <a:rPr lang="es-ES" sz="3200" dirty="0" smtClean="0">
                <a:ln w="0"/>
                <a:solidFill>
                  <a:srgbClr val="FF0000"/>
                </a:solidFill>
                <a:effectLst>
                  <a:outerShdw blurRad="38100" dist="19050" dir="2700000" algn="tl" rotWithShape="0">
                    <a:schemeClr val="dk1">
                      <a:alpha val="40000"/>
                    </a:schemeClr>
                  </a:outerShdw>
                </a:effectLst>
              </a:rPr>
              <a:t> </a:t>
            </a:r>
            <a:r>
              <a:rPr lang="es-ES" sz="3200" dirty="0">
                <a:ln w="0"/>
                <a:solidFill>
                  <a:srgbClr val="FF0000"/>
                </a:solidFill>
                <a:effectLst>
                  <a:outerShdw blurRad="38100" dist="19050" dir="2700000" algn="tl" rotWithShape="0">
                    <a:schemeClr val="dk1">
                      <a:alpha val="40000"/>
                    </a:schemeClr>
                  </a:outerShdw>
                </a:effectLst>
              </a:rPr>
              <a:t>S</a:t>
            </a:r>
            <a:r>
              <a:rPr lang="es-ES" sz="3200" dirty="0" smtClean="0">
                <a:ln w="0"/>
                <a:effectLst>
                  <a:outerShdw blurRad="38100" dist="19050" dir="2700000" algn="tl" rotWithShape="0">
                    <a:schemeClr val="dk1">
                      <a:alpha val="40000"/>
                    </a:schemeClr>
                  </a:outerShdw>
                </a:effectLst>
              </a:rPr>
              <a:t>ulfatos</a:t>
            </a:r>
            <a:endParaRPr lang="es-ES" sz="3200" b="0" cap="none" spc="0" dirty="0">
              <a:ln w="0"/>
              <a:effectLst>
                <a:outerShdw blurRad="38100" dist="19050" dir="2700000" algn="tl" rotWithShape="0">
                  <a:schemeClr val="dk1">
                    <a:alpha val="40000"/>
                  </a:schemeClr>
                </a:outerShdw>
              </a:effectLst>
            </a:endParaRPr>
          </a:p>
        </p:txBody>
      </p:sp>
      <p:sp>
        <p:nvSpPr>
          <p:cNvPr id="3" name="Marcador de contenido 2"/>
          <p:cNvSpPr>
            <a:spLocks noGrp="1"/>
          </p:cNvSpPr>
          <p:nvPr>
            <p:ph idx="1"/>
          </p:nvPr>
        </p:nvSpPr>
        <p:spPr>
          <a:xfrm>
            <a:off x="359130" y="1368038"/>
            <a:ext cx="2253925" cy="303455"/>
          </a:xfrm>
        </p:spPr>
        <p:txBody>
          <a:bodyPr>
            <a:normAutofit fontScale="77500" lnSpcReduction="20000"/>
          </a:bodyPr>
          <a:lstStyle/>
          <a:p>
            <a:pPr marL="0" indent="0">
              <a:buNone/>
            </a:pPr>
            <a:r>
              <a:rPr lang="es-ES" sz="1600" b="1" dirty="0" smtClean="0">
                <a:latin typeface="Arial" panose="020B0604020202020204" pitchFamily="34" charset="0"/>
                <a:cs typeface="Arial" panose="020B0604020202020204" pitchFamily="34" charset="0"/>
              </a:rPr>
              <a:t>- Seleccionar </a:t>
            </a:r>
            <a:r>
              <a:rPr lang="es-ES" sz="1600" b="1" dirty="0" err="1" smtClean="0">
                <a:latin typeface="Arial" panose="020B0604020202020204" pitchFamily="34" charset="0"/>
                <a:cs typeface="Arial" panose="020B0604020202020204" pitchFamily="34" charset="0"/>
              </a:rPr>
              <a:t>ManoSulfato</a:t>
            </a:r>
            <a:endParaRPr lang="es-ES" sz="1600" b="1" dirty="0">
              <a:latin typeface="Arial" panose="020B0604020202020204" pitchFamily="34" charset="0"/>
              <a:cs typeface="Arial" panose="020B0604020202020204" pitchFamily="34" charset="0"/>
            </a:endParaRPr>
          </a:p>
        </p:txBody>
      </p:sp>
      <p:sp>
        <p:nvSpPr>
          <p:cNvPr id="20" name="Marcador de contenido 2"/>
          <p:cNvSpPr txBox="1">
            <a:spLocks/>
          </p:cNvSpPr>
          <p:nvPr/>
        </p:nvSpPr>
        <p:spPr>
          <a:xfrm>
            <a:off x="3541992" y="1382208"/>
            <a:ext cx="2257217" cy="271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err="1" smtClean="0">
                <a:latin typeface="Arial" panose="020B0604020202020204" pitchFamily="34" charset="0"/>
                <a:cs typeface="Arial" panose="020B0604020202020204" pitchFamily="34" charset="0"/>
              </a:rPr>
              <a:t>ManoSulfato</a:t>
            </a:r>
            <a:r>
              <a:rPr lang="es-ES" sz="1200" b="1" dirty="0" smtClean="0">
                <a:latin typeface="Arial" panose="020B0604020202020204" pitchFamily="34" charset="0"/>
                <a:cs typeface="Arial" panose="020B0604020202020204" pitchFamily="34" charset="0"/>
              </a:rPr>
              <a:t> creada </a:t>
            </a:r>
            <a:endParaRPr lang="es-ES" sz="1200" b="1" dirty="0">
              <a:latin typeface="Arial" panose="020B0604020202020204" pitchFamily="34" charset="0"/>
              <a:cs typeface="Arial" panose="020B0604020202020204" pitchFamily="34" charset="0"/>
            </a:endParaRPr>
          </a:p>
        </p:txBody>
      </p:sp>
      <p:sp>
        <p:nvSpPr>
          <p:cNvPr id="21" name="Marcador de contenido 2"/>
          <p:cNvSpPr txBox="1">
            <a:spLocks/>
          </p:cNvSpPr>
          <p:nvPr/>
        </p:nvSpPr>
        <p:spPr>
          <a:xfrm>
            <a:off x="5871055" y="3948126"/>
            <a:ext cx="775711" cy="375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 Añadir </a:t>
            </a:r>
            <a:endParaRPr lang="es-ES" sz="1600" b="1" dirty="0">
              <a:latin typeface="Arial" panose="020B0604020202020204" pitchFamily="34" charset="0"/>
              <a:cs typeface="Arial" panose="020B0604020202020204" pitchFamily="34" charset="0"/>
            </a:endParaRPr>
          </a:p>
        </p:txBody>
      </p:sp>
      <p:sp>
        <p:nvSpPr>
          <p:cNvPr id="22" name="Rectángulo 21"/>
          <p:cNvSpPr/>
          <p:nvPr/>
        </p:nvSpPr>
        <p:spPr>
          <a:xfrm>
            <a:off x="563236" y="1140454"/>
            <a:ext cx="10272713" cy="5717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solidFill>
                <a:srgbClr val="0070C0"/>
              </a:solidFill>
            </a:endParaRPr>
          </a:p>
        </p:txBody>
      </p:sp>
      <p:sp>
        <p:nvSpPr>
          <p:cNvPr id="37" name="Marcador de contenido 2"/>
          <p:cNvSpPr txBox="1">
            <a:spLocks/>
          </p:cNvSpPr>
          <p:nvPr/>
        </p:nvSpPr>
        <p:spPr>
          <a:xfrm>
            <a:off x="10029274" y="1888383"/>
            <a:ext cx="1601300" cy="23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b="1" dirty="0" smtClean="0">
                <a:latin typeface="Arial" panose="020B0604020202020204" pitchFamily="34" charset="0"/>
                <a:cs typeface="Arial" panose="020B0604020202020204" pitchFamily="34" charset="0"/>
              </a:rPr>
              <a:t>- </a:t>
            </a:r>
            <a:r>
              <a:rPr lang="es-ES" sz="1200" b="1" dirty="0" smtClean="0">
                <a:latin typeface="Arial" panose="020B0604020202020204" pitchFamily="34" charset="0"/>
                <a:cs typeface="Arial" panose="020B0604020202020204" pitchFamily="34" charset="0"/>
              </a:rPr>
              <a:t>Elimina</a:t>
            </a:r>
            <a:endParaRPr lang="es-ES" sz="1400" b="1" dirty="0">
              <a:latin typeface="Arial" panose="020B0604020202020204" pitchFamily="34" charset="0"/>
              <a:cs typeface="Arial" panose="020B0604020202020204" pitchFamily="34" charset="0"/>
            </a:endParaRPr>
          </a:p>
        </p:txBody>
      </p:sp>
      <p:sp>
        <p:nvSpPr>
          <p:cNvPr id="38" name="Marcador de contenido 2"/>
          <p:cNvSpPr txBox="1">
            <a:spLocks/>
          </p:cNvSpPr>
          <p:nvPr/>
        </p:nvSpPr>
        <p:spPr>
          <a:xfrm>
            <a:off x="9416694" y="3765529"/>
            <a:ext cx="1082040" cy="23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smtClean="0">
                <a:latin typeface="Arial" panose="020B0604020202020204" pitchFamily="34" charset="0"/>
                <a:cs typeface="Arial" panose="020B0604020202020204" pitchFamily="34" charset="0"/>
              </a:rPr>
              <a:t>- Guarda</a:t>
            </a:r>
            <a:endParaRPr lang="es-ES" sz="1200" b="1" dirty="0">
              <a:latin typeface="Arial" panose="020B0604020202020204" pitchFamily="34" charset="0"/>
              <a:cs typeface="Arial" panose="020B0604020202020204" pitchFamily="34" charset="0"/>
            </a:endParaRPr>
          </a:p>
        </p:txBody>
      </p:sp>
      <p:sp>
        <p:nvSpPr>
          <p:cNvPr id="39" name="Marcador de contenido 2"/>
          <p:cNvSpPr txBox="1">
            <a:spLocks/>
          </p:cNvSpPr>
          <p:nvPr/>
        </p:nvSpPr>
        <p:spPr>
          <a:xfrm>
            <a:off x="7640467" y="3925742"/>
            <a:ext cx="1025865" cy="277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b="1" dirty="0" smtClean="0">
                <a:latin typeface="Arial" panose="020B0604020202020204" pitchFamily="34" charset="0"/>
                <a:cs typeface="Arial" panose="020B0604020202020204" pitchFamily="34" charset="0"/>
              </a:rPr>
              <a:t>- </a:t>
            </a:r>
            <a:r>
              <a:rPr lang="es-ES" sz="1200" b="1" dirty="0" smtClean="0">
                <a:latin typeface="Arial" panose="020B0604020202020204" pitchFamily="34" charset="0"/>
                <a:cs typeface="Arial" panose="020B0604020202020204" pitchFamily="34" charset="0"/>
              </a:rPr>
              <a:t>Nuevo</a:t>
            </a:r>
            <a:endParaRPr lang="es-ES" sz="1400" b="1" dirty="0">
              <a:latin typeface="Arial" panose="020B0604020202020204" pitchFamily="34" charset="0"/>
              <a:cs typeface="Arial" panose="020B0604020202020204" pitchFamily="34" charset="0"/>
            </a:endParaRPr>
          </a:p>
        </p:txBody>
      </p:sp>
      <p:sp>
        <p:nvSpPr>
          <p:cNvPr id="36" name="Flecha derecha 35"/>
          <p:cNvSpPr/>
          <p:nvPr/>
        </p:nvSpPr>
        <p:spPr>
          <a:xfrm rot="21277943">
            <a:off x="2866702" y="1920178"/>
            <a:ext cx="684460" cy="10025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p:nvPicPr>
        <p:blipFill>
          <a:blip r:embed="rId2"/>
          <a:stretch>
            <a:fillRect/>
          </a:stretch>
        </p:blipFill>
        <p:spPr>
          <a:xfrm>
            <a:off x="496631" y="1670291"/>
            <a:ext cx="2188835" cy="1695146"/>
          </a:xfrm>
          <a:prstGeom prst="rect">
            <a:avLst/>
          </a:prstGeom>
        </p:spPr>
      </p:pic>
      <p:sp>
        <p:nvSpPr>
          <p:cNvPr id="35" name="Marcador de contenido 2"/>
          <p:cNvSpPr txBox="1">
            <a:spLocks/>
          </p:cNvSpPr>
          <p:nvPr/>
        </p:nvSpPr>
        <p:spPr>
          <a:xfrm>
            <a:off x="255178" y="3517231"/>
            <a:ext cx="3097622" cy="8180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ES" sz="1200" b="1" dirty="0" smtClean="0">
                <a:latin typeface="Arial" panose="020B0604020202020204" pitchFamily="34" charset="0"/>
                <a:cs typeface="Arial" panose="020B0604020202020204" pitchFamily="34" charset="0"/>
              </a:rPr>
              <a:t>2 Opciones disponibles:</a:t>
            </a:r>
          </a:p>
          <a:p>
            <a:pPr marL="342900" indent="-342900">
              <a:buAutoNum type="arabicPeriod"/>
            </a:pPr>
            <a:r>
              <a:rPr lang="es-ES" sz="1200" b="1" dirty="0" smtClean="0">
                <a:latin typeface="Arial" panose="020B0604020202020204" pitchFamily="34" charset="0"/>
                <a:cs typeface="Arial" panose="020B0604020202020204" pitchFamily="34" charset="0"/>
              </a:rPr>
              <a:t>Nuevo </a:t>
            </a:r>
          </a:p>
          <a:p>
            <a:pPr marL="342900" indent="-342900">
              <a:buAutoNum type="arabicPeriod"/>
            </a:pPr>
            <a:r>
              <a:rPr lang="es-ES" sz="1200" b="1" dirty="0" err="1" smtClean="0">
                <a:latin typeface="Arial" panose="020B0604020202020204" pitchFamily="34" charset="0"/>
                <a:cs typeface="Arial" panose="020B0604020202020204" pitchFamily="34" charset="0"/>
              </a:rPr>
              <a:t>Click</a:t>
            </a:r>
            <a:r>
              <a:rPr lang="es-ES" sz="1200" b="1" dirty="0" smtClean="0">
                <a:latin typeface="Arial" panose="020B0604020202020204" pitchFamily="34" charset="0"/>
                <a:cs typeface="Arial" panose="020B0604020202020204" pitchFamily="34" charset="0"/>
              </a:rPr>
              <a:t> una Mano de Sulfato Existen</a:t>
            </a:r>
          </a:p>
          <a:p>
            <a:pPr marL="0" indent="0">
              <a:buNone/>
            </a:pPr>
            <a:endParaRPr lang="es-ES" sz="1400" b="1" dirty="0">
              <a:latin typeface="Arial" panose="020B0604020202020204" pitchFamily="34" charset="0"/>
              <a:cs typeface="Arial" panose="020B0604020202020204" pitchFamily="34" charset="0"/>
            </a:endParaRPr>
          </a:p>
        </p:txBody>
      </p:sp>
      <p:sp>
        <p:nvSpPr>
          <p:cNvPr id="42" name="Marcador de contenido 2"/>
          <p:cNvSpPr txBox="1">
            <a:spLocks/>
          </p:cNvSpPr>
          <p:nvPr/>
        </p:nvSpPr>
        <p:spPr>
          <a:xfrm>
            <a:off x="3301656" y="4871831"/>
            <a:ext cx="2229712" cy="11571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ES" sz="1200" b="1" dirty="0" smtClean="0">
                <a:latin typeface="Arial" panose="020B0604020202020204" pitchFamily="34" charset="0"/>
                <a:cs typeface="Arial" panose="020B0604020202020204" pitchFamily="34" charset="0"/>
              </a:rPr>
              <a:t>Opciones disponibles:</a:t>
            </a:r>
          </a:p>
          <a:p>
            <a:pPr marL="0" indent="0">
              <a:buFont typeface="Arial" panose="020B0604020202020204" pitchFamily="34" charset="0"/>
              <a:buNone/>
            </a:pPr>
            <a:r>
              <a:rPr lang="es-ES" sz="1200" b="1" dirty="0" smtClean="0">
                <a:latin typeface="Arial" panose="020B0604020202020204" pitchFamily="34" charset="0"/>
                <a:cs typeface="Arial" panose="020B0604020202020204" pitchFamily="34" charset="0"/>
              </a:rPr>
              <a:t>1. Añadimos el Articulo.</a:t>
            </a:r>
          </a:p>
          <a:p>
            <a:pPr marL="0" indent="0">
              <a:buFont typeface="Arial" panose="020B0604020202020204" pitchFamily="34" charset="0"/>
              <a:buNone/>
            </a:pPr>
            <a:r>
              <a:rPr lang="es-ES" sz="1200" b="1" dirty="0" smtClean="0">
                <a:latin typeface="Arial" panose="020B0604020202020204" pitchFamily="34" charset="0"/>
                <a:cs typeface="Arial" panose="020B0604020202020204" pitchFamily="34" charset="0"/>
              </a:rPr>
              <a:t>2. Añadimos la cantidad .</a:t>
            </a:r>
          </a:p>
          <a:p>
            <a:pPr marL="0" indent="0">
              <a:buFont typeface="Arial" panose="020B0604020202020204" pitchFamily="34" charset="0"/>
              <a:buNone/>
            </a:pPr>
            <a:r>
              <a:rPr lang="es-ES" sz="1200" b="1" dirty="0" smtClean="0">
                <a:latin typeface="Arial" panose="020B0604020202020204" pitchFamily="34" charset="0"/>
                <a:cs typeface="Arial" panose="020B0604020202020204" pitchFamily="34" charset="0"/>
              </a:rPr>
              <a:t>3. Añadimos el precio.</a:t>
            </a:r>
            <a:endParaRPr lang="es-ES" sz="1200" b="1" dirty="0">
              <a:latin typeface="Arial" panose="020B0604020202020204" pitchFamily="34" charset="0"/>
              <a:cs typeface="Arial" panose="020B0604020202020204" pitchFamily="34" charset="0"/>
            </a:endParaRPr>
          </a:p>
        </p:txBody>
      </p:sp>
      <p:pic>
        <p:nvPicPr>
          <p:cNvPr id="10" name="Imagen 9"/>
          <p:cNvPicPr>
            <a:picLocks noChangeAspect="1"/>
          </p:cNvPicPr>
          <p:nvPr/>
        </p:nvPicPr>
        <p:blipFill>
          <a:blip r:embed="rId3"/>
          <a:stretch>
            <a:fillRect/>
          </a:stretch>
        </p:blipFill>
        <p:spPr>
          <a:xfrm>
            <a:off x="3426775" y="3146125"/>
            <a:ext cx="1639981" cy="1716910"/>
          </a:xfrm>
          <a:prstGeom prst="rect">
            <a:avLst/>
          </a:prstGeom>
        </p:spPr>
      </p:pic>
      <p:sp>
        <p:nvSpPr>
          <p:cNvPr id="32" name="Flecha derecha 31"/>
          <p:cNvSpPr/>
          <p:nvPr/>
        </p:nvSpPr>
        <p:spPr>
          <a:xfrm rot="897591">
            <a:off x="2306663" y="3376542"/>
            <a:ext cx="902429" cy="1172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p:nvPicPr>
        <p:blipFill>
          <a:blip r:embed="rId4"/>
          <a:stretch>
            <a:fillRect/>
          </a:stretch>
        </p:blipFill>
        <p:spPr>
          <a:xfrm>
            <a:off x="5589961" y="4255019"/>
            <a:ext cx="1766768" cy="1740676"/>
          </a:xfrm>
          <a:prstGeom prst="rect">
            <a:avLst/>
          </a:prstGeom>
        </p:spPr>
      </p:pic>
      <p:sp>
        <p:nvSpPr>
          <p:cNvPr id="24" name="Flecha derecha 23"/>
          <p:cNvSpPr/>
          <p:nvPr/>
        </p:nvSpPr>
        <p:spPr>
          <a:xfrm rot="773381">
            <a:off x="5015124" y="3910919"/>
            <a:ext cx="790217" cy="11367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p:cNvPicPr>
            <a:picLocks noChangeAspect="1"/>
          </p:cNvPicPr>
          <p:nvPr/>
        </p:nvPicPr>
        <p:blipFill>
          <a:blip r:embed="rId5"/>
          <a:stretch>
            <a:fillRect/>
          </a:stretch>
        </p:blipFill>
        <p:spPr>
          <a:xfrm>
            <a:off x="7586883" y="4210422"/>
            <a:ext cx="1650103" cy="1756791"/>
          </a:xfrm>
          <a:prstGeom prst="rect">
            <a:avLst/>
          </a:prstGeom>
        </p:spPr>
      </p:pic>
      <p:sp>
        <p:nvSpPr>
          <p:cNvPr id="40" name="Flecha derecha 39"/>
          <p:cNvSpPr/>
          <p:nvPr/>
        </p:nvSpPr>
        <p:spPr>
          <a:xfrm rot="20196792">
            <a:off x="7094410" y="4779841"/>
            <a:ext cx="565095" cy="820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17"/>
          <p:cNvPicPr>
            <a:picLocks noChangeAspect="1"/>
          </p:cNvPicPr>
          <p:nvPr/>
        </p:nvPicPr>
        <p:blipFill>
          <a:blip r:embed="rId6"/>
          <a:stretch>
            <a:fillRect/>
          </a:stretch>
        </p:blipFill>
        <p:spPr>
          <a:xfrm>
            <a:off x="9566921" y="4051669"/>
            <a:ext cx="1799635" cy="1838089"/>
          </a:xfrm>
          <a:prstGeom prst="rect">
            <a:avLst/>
          </a:prstGeom>
        </p:spPr>
      </p:pic>
      <p:sp>
        <p:nvSpPr>
          <p:cNvPr id="33" name="Flecha derecha 32"/>
          <p:cNvSpPr/>
          <p:nvPr/>
        </p:nvSpPr>
        <p:spPr>
          <a:xfrm rot="19888185">
            <a:off x="9094756" y="4589949"/>
            <a:ext cx="477829" cy="7777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p:cNvPicPr>
            <a:picLocks noChangeAspect="1"/>
          </p:cNvPicPr>
          <p:nvPr/>
        </p:nvPicPr>
        <p:blipFill>
          <a:blip r:embed="rId7"/>
          <a:stretch>
            <a:fillRect/>
          </a:stretch>
        </p:blipFill>
        <p:spPr>
          <a:xfrm>
            <a:off x="10059753" y="2245313"/>
            <a:ext cx="1364938" cy="1412005"/>
          </a:xfrm>
          <a:prstGeom prst="rect">
            <a:avLst/>
          </a:prstGeom>
        </p:spPr>
      </p:pic>
      <p:sp>
        <p:nvSpPr>
          <p:cNvPr id="34" name="Flecha derecha 33"/>
          <p:cNvSpPr/>
          <p:nvPr/>
        </p:nvSpPr>
        <p:spPr>
          <a:xfrm rot="18253965">
            <a:off x="10374721" y="3853764"/>
            <a:ext cx="435671" cy="12651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Imagen 24"/>
          <p:cNvPicPr>
            <a:picLocks noChangeAspect="1"/>
          </p:cNvPicPr>
          <p:nvPr/>
        </p:nvPicPr>
        <p:blipFill>
          <a:blip r:embed="rId8"/>
          <a:stretch>
            <a:fillRect/>
          </a:stretch>
        </p:blipFill>
        <p:spPr>
          <a:xfrm>
            <a:off x="3645307" y="1684906"/>
            <a:ext cx="1886061" cy="1480823"/>
          </a:xfrm>
          <a:prstGeom prst="rect">
            <a:avLst/>
          </a:prstGeom>
        </p:spPr>
      </p:pic>
      <p:pic>
        <p:nvPicPr>
          <p:cNvPr id="29" name="Imagen 28"/>
          <p:cNvPicPr>
            <a:picLocks noChangeAspect="1"/>
          </p:cNvPicPr>
          <p:nvPr/>
        </p:nvPicPr>
        <p:blipFill>
          <a:blip r:embed="rId9"/>
          <a:stretch>
            <a:fillRect/>
          </a:stretch>
        </p:blipFill>
        <p:spPr>
          <a:xfrm>
            <a:off x="6400718" y="1677615"/>
            <a:ext cx="2011216" cy="1994350"/>
          </a:xfrm>
          <a:prstGeom prst="rect">
            <a:avLst/>
          </a:prstGeom>
        </p:spPr>
      </p:pic>
      <p:sp>
        <p:nvSpPr>
          <p:cNvPr id="43" name="Marcador de contenido 2"/>
          <p:cNvSpPr txBox="1">
            <a:spLocks/>
          </p:cNvSpPr>
          <p:nvPr/>
        </p:nvSpPr>
        <p:spPr>
          <a:xfrm>
            <a:off x="6378634" y="1398192"/>
            <a:ext cx="2257217" cy="271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b="1" dirty="0" err="1" smtClean="0">
                <a:latin typeface="Arial" panose="020B0604020202020204" pitchFamily="34" charset="0"/>
                <a:cs typeface="Arial" panose="020B0604020202020204" pitchFamily="34" charset="0"/>
              </a:rPr>
              <a:t>ManoSulfato</a:t>
            </a:r>
            <a:r>
              <a:rPr lang="es-ES" sz="1200" b="1" dirty="0">
                <a:latin typeface="Arial" panose="020B0604020202020204" pitchFamily="34" charset="0"/>
                <a:cs typeface="Arial" panose="020B0604020202020204" pitchFamily="34" charset="0"/>
              </a:rPr>
              <a:t> Existente </a:t>
            </a:r>
          </a:p>
        </p:txBody>
      </p:sp>
      <p:sp>
        <p:nvSpPr>
          <p:cNvPr id="6" name="Flecha derecha 5"/>
          <p:cNvSpPr/>
          <p:nvPr/>
        </p:nvSpPr>
        <p:spPr>
          <a:xfrm rot="20705835" flipV="1">
            <a:off x="5529494" y="2024683"/>
            <a:ext cx="740776" cy="823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91965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ie de página 8"/>
          <p:cNvSpPr>
            <a:spLocks noGrp="1"/>
          </p:cNvSpPr>
          <p:nvPr>
            <p:ph type="ftr" sz="quarter" idx="11"/>
          </p:nvPr>
        </p:nvSpPr>
        <p:spPr/>
        <p:txBody>
          <a:bodyPr/>
          <a:lstStyle/>
          <a:p>
            <a:r>
              <a:rPr lang="es-ES" dirty="0">
                <a:solidFill>
                  <a:schemeClr val="tx1"/>
                </a:solidFill>
              </a:rPr>
              <a:t>Fito Control</a:t>
            </a:r>
          </a:p>
        </p:txBody>
      </p:sp>
      <p:sp>
        <p:nvSpPr>
          <p:cNvPr id="11" name="Marcador de número de diapositiva 10"/>
          <p:cNvSpPr>
            <a:spLocks noGrp="1"/>
          </p:cNvSpPr>
          <p:nvPr>
            <p:ph type="sldNum" sz="quarter" idx="12"/>
          </p:nvPr>
        </p:nvSpPr>
        <p:spPr>
          <a:xfrm>
            <a:off x="8153400" y="6365146"/>
            <a:ext cx="2743200" cy="365125"/>
          </a:xfrm>
        </p:spPr>
        <p:txBody>
          <a:bodyPr/>
          <a:lstStyle/>
          <a:p>
            <a:r>
              <a:rPr lang="es-ES" dirty="0"/>
              <a:t>Juan  Maneiro G.</a:t>
            </a:r>
          </a:p>
          <a:p>
            <a:r>
              <a:rPr lang="es-ES" dirty="0"/>
              <a:t>Windar S. Lobo G.</a:t>
            </a:r>
          </a:p>
        </p:txBody>
      </p:sp>
      <p:sp>
        <p:nvSpPr>
          <p:cNvPr id="17" name="Rectángulo 16"/>
          <p:cNvSpPr/>
          <p:nvPr/>
        </p:nvSpPr>
        <p:spPr>
          <a:xfrm>
            <a:off x="557211" y="6141170"/>
            <a:ext cx="10272713" cy="5717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p>
        </p:txBody>
      </p:sp>
      <p:sp>
        <p:nvSpPr>
          <p:cNvPr id="12" name="Rectángulo 11"/>
          <p:cNvSpPr/>
          <p:nvPr/>
        </p:nvSpPr>
        <p:spPr>
          <a:xfrm>
            <a:off x="482400" y="482400"/>
            <a:ext cx="7868224" cy="584775"/>
          </a:xfrm>
          <a:prstGeom prst="rect">
            <a:avLst/>
          </a:prstGeom>
          <a:noFill/>
        </p:spPr>
        <p:txBody>
          <a:bodyPr wrap="square" lIns="91440" tIns="45720" rIns="91440" bIns="45720">
            <a:spAutoFit/>
          </a:bodyPr>
          <a:lstStyle/>
          <a:p>
            <a:r>
              <a:rPr lang="es-ES" sz="3200" dirty="0" smtClean="0">
                <a:ln w="0"/>
                <a:effectLst>
                  <a:outerShdw blurRad="38100" dist="19050" dir="2700000" algn="tl" rotWithShape="0">
                    <a:schemeClr val="dk1">
                      <a:alpha val="40000"/>
                    </a:schemeClr>
                  </a:outerShdw>
                </a:effectLst>
              </a:rPr>
              <a:t> 3. </a:t>
            </a:r>
            <a:r>
              <a:rPr lang="es-ES" sz="3200" dirty="0" smtClean="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
            </a:r>
            <a:r>
              <a:rPr lang="es-ES" sz="32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escripción</a:t>
            </a:r>
            <a:r>
              <a:rPr lang="es-ES" sz="3200" dirty="0" smtClean="0">
                <a:ln w="0"/>
                <a:effectLst>
                  <a:outerShdw blurRad="38100" dist="19050" dir="2700000" algn="tl" rotWithShape="0">
                    <a:schemeClr val="dk1">
                      <a:alpha val="40000"/>
                    </a:schemeClr>
                  </a:outerShdw>
                </a:effectLst>
              </a:rPr>
              <a:t> </a:t>
            </a:r>
            <a:r>
              <a:rPr lang="es-ES" sz="3200" dirty="0" smtClean="0">
                <a:ln w="0"/>
                <a:solidFill>
                  <a:srgbClr val="FF0000"/>
                </a:solidFill>
                <a:effectLst>
                  <a:outerShdw blurRad="38100" dist="19050" dir="2700000" algn="tl" rotWithShape="0">
                    <a:schemeClr val="dk1">
                      <a:alpha val="40000"/>
                    </a:schemeClr>
                  </a:outerShdw>
                </a:effectLst>
              </a:rPr>
              <a:t>t</a:t>
            </a:r>
            <a:r>
              <a:rPr lang="es-ES" sz="3200" dirty="0" smtClean="0">
                <a:ln w="0"/>
                <a:effectLst>
                  <a:outerShdw blurRad="38100" dist="19050" dir="2700000" algn="tl" rotWithShape="0">
                    <a:schemeClr val="dk1">
                      <a:alpha val="40000"/>
                    </a:schemeClr>
                  </a:outerShdw>
                </a:effectLst>
              </a:rPr>
              <a:t>écnica</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3" name="Marcador de contenido 2"/>
          <p:cNvSpPr>
            <a:spLocks noGrp="1"/>
          </p:cNvSpPr>
          <p:nvPr>
            <p:ph idx="1"/>
          </p:nvPr>
        </p:nvSpPr>
        <p:spPr>
          <a:xfrm>
            <a:off x="649159" y="1904080"/>
            <a:ext cx="5629093" cy="3802496"/>
          </a:xfrm>
        </p:spPr>
        <p:txBody>
          <a:bodyPr>
            <a:normAutofit/>
          </a:bodyPr>
          <a:lstStyle/>
          <a:p>
            <a:pPr marL="0" lvl="0" indent="0">
              <a:buNone/>
            </a:pPr>
            <a:r>
              <a:rPr lang="es-ES" sz="1600" b="1" dirty="0">
                <a:latin typeface="Arial" panose="020B0604020202020204" pitchFamily="34" charset="0"/>
                <a:cs typeface="Arial" panose="020B0604020202020204" pitchFamily="34" charset="0"/>
              </a:rPr>
              <a:t>3</a:t>
            </a:r>
            <a:r>
              <a:rPr lang="es-ES" sz="1600" b="1" dirty="0" smtClean="0">
                <a:latin typeface="Arial" panose="020B0604020202020204" pitchFamily="34" charset="0"/>
                <a:cs typeface="Arial" panose="020B0604020202020204" pitchFamily="34" charset="0"/>
              </a:rPr>
              <a:t>.1 Librería</a:t>
            </a:r>
            <a:endParaRPr lang="es-ES" sz="1600" b="1" dirty="0">
              <a:latin typeface="Arial" panose="020B0604020202020204" pitchFamily="34" charset="0"/>
              <a:cs typeface="Arial" panose="020B0604020202020204" pitchFamily="34" charset="0"/>
            </a:endParaRPr>
          </a:p>
          <a:p>
            <a:pPr marL="0" lvl="0" indent="0">
              <a:buNone/>
            </a:pPr>
            <a:r>
              <a:rPr lang="es-ES" sz="1600" b="1" dirty="0">
                <a:latin typeface="Arial" panose="020B0604020202020204" pitchFamily="34" charset="0"/>
                <a:cs typeface="Arial" panose="020B0604020202020204" pitchFamily="34" charset="0"/>
              </a:rPr>
              <a:t>3</a:t>
            </a:r>
            <a:r>
              <a:rPr lang="es-ES" sz="1600" b="1" dirty="0" smtClean="0">
                <a:latin typeface="Arial" panose="020B0604020202020204" pitchFamily="34" charset="0"/>
                <a:cs typeface="Arial" panose="020B0604020202020204" pitchFamily="34" charset="0"/>
              </a:rPr>
              <a:t>.1.1 Repositorio de base de datos</a:t>
            </a:r>
            <a:endParaRPr lang="es-ES" sz="1600" b="1" dirty="0">
              <a:latin typeface="Arial" panose="020B0604020202020204" pitchFamily="34" charset="0"/>
              <a:cs typeface="Arial" panose="020B0604020202020204" pitchFamily="34" charset="0"/>
            </a:endParaRPr>
          </a:p>
          <a:p>
            <a:pPr marL="0" indent="0">
              <a:buNone/>
            </a:pPr>
            <a:r>
              <a:rPr lang="es-ES" sz="1600" b="1" dirty="0">
                <a:latin typeface="Arial" panose="020B0604020202020204" pitchFamily="34" charset="0"/>
                <a:cs typeface="Arial" panose="020B0604020202020204" pitchFamily="34" charset="0"/>
              </a:rPr>
              <a:t>3.1.2 Modelos</a:t>
            </a:r>
            <a:endParaRPr lang="es-ES" sz="1600" b="1" dirty="0" smtClean="0">
              <a:latin typeface="Arial" panose="020B0604020202020204" pitchFamily="34" charset="0"/>
              <a:cs typeface="Arial" panose="020B0604020202020204" pitchFamily="34" charset="0"/>
            </a:endParaRPr>
          </a:p>
          <a:p>
            <a:pPr marL="0" indent="0">
              <a:buNone/>
            </a:pPr>
            <a:endParaRPr lang="es-ES" sz="1600" b="1" dirty="0" smtClean="0">
              <a:latin typeface="Arial" panose="020B0604020202020204" pitchFamily="34" charset="0"/>
              <a:cs typeface="Arial" panose="020B0604020202020204" pitchFamily="34" charset="0"/>
            </a:endParaRPr>
          </a:p>
          <a:p>
            <a:pPr marL="0" indent="0">
              <a:buNone/>
            </a:pPr>
            <a:endParaRPr lang="es-ES" sz="1600" b="1" dirty="0" smtClean="0">
              <a:latin typeface="Arial" panose="020B0604020202020204" pitchFamily="34" charset="0"/>
              <a:cs typeface="Arial" panose="020B0604020202020204" pitchFamily="34" charset="0"/>
            </a:endParaRPr>
          </a:p>
          <a:p>
            <a:pPr marL="0" indent="0">
              <a:buNone/>
            </a:pPr>
            <a:endParaRPr lang="es-ES" sz="1600" b="1" dirty="0" smtClean="0">
              <a:latin typeface="Arial" panose="020B0604020202020204" pitchFamily="34" charset="0"/>
              <a:cs typeface="Arial" panose="020B0604020202020204" pitchFamily="34" charset="0"/>
            </a:endParaRPr>
          </a:p>
          <a:p>
            <a:pPr marL="0" indent="0">
              <a:buNone/>
            </a:pPr>
            <a:r>
              <a:rPr lang="es-ES" sz="1600" b="1" dirty="0" smtClean="0">
                <a:latin typeface="Arial" panose="020B0604020202020204" pitchFamily="34" charset="0"/>
                <a:cs typeface="Arial" panose="020B0604020202020204" pitchFamily="34" charset="0"/>
              </a:rPr>
              <a:t>3.2 </a:t>
            </a:r>
            <a:r>
              <a:rPr lang="es-ES" sz="1600" b="1" dirty="0" err="1" smtClean="0">
                <a:latin typeface="Arial" panose="020B0604020202020204" pitchFamily="34" charset="0"/>
                <a:cs typeface="Arial" panose="020B0604020202020204" pitchFamily="34" charset="0"/>
              </a:rPr>
              <a:t>FitoControl.Ul</a:t>
            </a:r>
            <a:endParaRPr lang="es-ES" sz="1600" b="1" dirty="0">
              <a:latin typeface="Arial" panose="020B0604020202020204" pitchFamily="34" charset="0"/>
              <a:cs typeface="Arial" panose="020B0604020202020204" pitchFamily="34" charset="0"/>
            </a:endParaRPr>
          </a:p>
          <a:p>
            <a:pPr marL="0" indent="0">
              <a:buNone/>
            </a:pPr>
            <a:r>
              <a:rPr lang="es-ES" sz="1600" b="1" dirty="0">
                <a:latin typeface="Arial" panose="020B0604020202020204" pitchFamily="34" charset="0"/>
                <a:cs typeface="Arial" panose="020B0604020202020204" pitchFamily="34" charset="0"/>
              </a:rPr>
              <a:t>3</a:t>
            </a:r>
            <a:r>
              <a:rPr lang="es-ES" sz="1600" b="1" dirty="0" smtClean="0">
                <a:latin typeface="Arial" panose="020B0604020202020204" pitchFamily="34" charset="0"/>
                <a:cs typeface="Arial" panose="020B0604020202020204" pitchFamily="34" charset="0"/>
              </a:rPr>
              <a:t>.2.1 </a:t>
            </a:r>
            <a:r>
              <a:rPr lang="es-ES" sz="1600" b="1" dirty="0" err="1" smtClean="0">
                <a:latin typeface="Arial" panose="020B0604020202020204" pitchFamily="34" charset="0"/>
                <a:cs typeface="Arial" panose="020B0604020202020204" pitchFamily="34" charset="0"/>
              </a:rPr>
              <a:t>Main</a:t>
            </a:r>
            <a:r>
              <a:rPr lang="es-ES" sz="1600" b="1" dirty="0">
                <a:latin typeface="Arial" panose="020B0604020202020204" pitchFamily="34" charset="0"/>
                <a:cs typeface="Arial" panose="020B0604020202020204" pitchFamily="34" charset="0"/>
              </a:rPr>
              <a:t> (</a:t>
            </a:r>
            <a:r>
              <a:rPr lang="es-ES" sz="1600" b="1" dirty="0" err="1">
                <a:latin typeface="Arial" panose="020B0604020202020204" pitchFamily="34" charset="0"/>
                <a:cs typeface="Arial" panose="020B0604020202020204" pitchFamily="34" charset="0"/>
              </a:rPr>
              <a:t>FitoControl.Ul</a:t>
            </a:r>
            <a:r>
              <a:rPr lang="es-ES" sz="1600" b="1" dirty="0">
                <a:latin typeface="Arial" panose="020B0604020202020204" pitchFamily="34" charset="0"/>
                <a:cs typeface="Arial" panose="020B0604020202020204" pitchFamily="34" charset="0"/>
              </a:rPr>
              <a:t>)</a:t>
            </a:r>
          </a:p>
          <a:p>
            <a:pPr marL="0" indent="0">
              <a:buNone/>
            </a:pPr>
            <a:r>
              <a:rPr lang="es-ES" sz="1600" b="1" dirty="0">
                <a:latin typeface="Arial" panose="020B0604020202020204" pitchFamily="34" charset="0"/>
                <a:cs typeface="Arial" panose="020B0604020202020204" pitchFamily="34" charset="0"/>
              </a:rPr>
              <a:t>3</a:t>
            </a:r>
            <a:r>
              <a:rPr lang="es-ES" sz="1600" b="1" dirty="0" smtClean="0">
                <a:latin typeface="Arial" panose="020B0604020202020204" pitchFamily="34" charset="0"/>
                <a:cs typeface="Arial" panose="020B0604020202020204" pitchFamily="34" charset="0"/>
              </a:rPr>
              <a:t>.2.2 </a:t>
            </a:r>
            <a:r>
              <a:rPr lang="es-ES" sz="1600" b="1" dirty="0" err="1" smtClean="0">
                <a:latin typeface="Arial" panose="020B0604020202020204" pitchFamily="34" charset="0"/>
                <a:cs typeface="Arial" panose="020B0604020202020204" pitchFamily="34" charset="0"/>
              </a:rPr>
              <a:t>Controllers</a:t>
            </a:r>
            <a:endParaRPr lang="es-ES" sz="1600" b="1" dirty="0" smtClean="0">
              <a:latin typeface="Arial" panose="020B0604020202020204" pitchFamily="34" charset="0"/>
              <a:cs typeface="Arial" panose="020B0604020202020204" pitchFamily="34" charset="0"/>
            </a:endParaRPr>
          </a:p>
          <a:p>
            <a:pPr marL="0" indent="0">
              <a:buNone/>
            </a:pPr>
            <a:r>
              <a:rPr lang="es-ES" sz="1600" b="1" dirty="0" smtClean="0">
                <a:latin typeface="Arial" panose="020B0604020202020204" pitchFamily="34" charset="0"/>
                <a:cs typeface="Arial" panose="020B0604020202020204" pitchFamily="34" charset="0"/>
              </a:rPr>
              <a:t>3.2.3 </a:t>
            </a:r>
            <a:r>
              <a:rPr lang="es-ES" sz="1600" b="1" dirty="0" err="1" smtClean="0">
                <a:latin typeface="Arial" panose="020B0604020202020204" pitchFamily="34" charset="0"/>
                <a:cs typeface="Arial" panose="020B0604020202020204" pitchFamily="34" charset="0"/>
              </a:rPr>
              <a:t>Observers</a:t>
            </a:r>
            <a:endParaRPr lang="es-ES" sz="1600" b="1" dirty="0" smtClean="0">
              <a:latin typeface="Arial" panose="020B0604020202020204" pitchFamily="34" charset="0"/>
              <a:cs typeface="Arial" panose="020B0604020202020204" pitchFamily="34" charset="0"/>
            </a:endParaRPr>
          </a:p>
          <a:p>
            <a:pPr marL="0" indent="0">
              <a:buNone/>
            </a:pPr>
            <a:r>
              <a:rPr lang="es-ES" sz="1600" b="1" dirty="0" smtClean="0">
                <a:latin typeface="Arial" panose="020B0604020202020204" pitchFamily="34" charset="0"/>
                <a:cs typeface="Arial" panose="020B0604020202020204" pitchFamily="34" charset="0"/>
              </a:rPr>
              <a:t>3.2.4 View </a:t>
            </a:r>
            <a:endParaRPr lang="es-ES" sz="1600" b="1" dirty="0">
              <a:latin typeface="Arial" panose="020B0604020202020204" pitchFamily="34" charset="0"/>
              <a:cs typeface="Arial" panose="020B0604020202020204" pitchFamily="34" charset="0"/>
            </a:endParaRPr>
          </a:p>
          <a:p>
            <a:pPr marL="0" indent="0">
              <a:buNone/>
            </a:pPr>
            <a:endParaRPr lang="es-ES" sz="1800" dirty="0">
              <a:latin typeface="Arial" panose="020B0604020202020204" pitchFamily="34" charset="0"/>
              <a:cs typeface="Arial" panose="020B0604020202020204" pitchFamily="34" charset="0"/>
            </a:endParaRPr>
          </a:p>
          <a:p>
            <a:endParaRPr lang="es-ES" sz="1800" dirty="0">
              <a:solidFill>
                <a:srgbClr val="FF0000"/>
              </a:solidFill>
              <a:latin typeface="Arial" panose="020B0604020202020204" pitchFamily="34" charset="0"/>
              <a:cs typeface="Arial" panose="020B0604020202020204" pitchFamily="34" charset="0"/>
            </a:endParaRPr>
          </a:p>
        </p:txBody>
      </p:sp>
      <p:sp>
        <p:nvSpPr>
          <p:cNvPr id="14" name="Rectángulo 13"/>
          <p:cNvSpPr/>
          <p:nvPr/>
        </p:nvSpPr>
        <p:spPr>
          <a:xfrm>
            <a:off x="649159" y="1085777"/>
            <a:ext cx="10272713" cy="5717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dirty="0">
              <a:solidFill>
                <a:srgbClr val="0070C0"/>
              </a:solidFill>
            </a:endParaRPr>
          </a:p>
        </p:txBody>
      </p:sp>
      <p:sp>
        <p:nvSpPr>
          <p:cNvPr id="15" name="Flecha derecha 14"/>
          <p:cNvSpPr/>
          <p:nvPr/>
        </p:nvSpPr>
        <p:spPr>
          <a:xfrm>
            <a:off x="2093029" y="1978187"/>
            <a:ext cx="3629042" cy="12398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derecha 21"/>
          <p:cNvSpPr/>
          <p:nvPr/>
        </p:nvSpPr>
        <p:spPr>
          <a:xfrm>
            <a:off x="2940498" y="4745261"/>
            <a:ext cx="3155502" cy="15240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u="sng" dirty="0"/>
          </a:p>
        </p:txBody>
      </p:sp>
      <p:pic>
        <p:nvPicPr>
          <p:cNvPr id="4" name="Imagen 3"/>
          <p:cNvPicPr>
            <a:picLocks noChangeAspect="1"/>
          </p:cNvPicPr>
          <p:nvPr/>
        </p:nvPicPr>
        <p:blipFill>
          <a:blip r:embed="rId2"/>
          <a:stretch>
            <a:fillRect/>
          </a:stretch>
        </p:blipFill>
        <p:spPr>
          <a:xfrm>
            <a:off x="6386660" y="1225185"/>
            <a:ext cx="2198279" cy="2111804"/>
          </a:xfrm>
          <a:prstGeom prst="rect">
            <a:avLst/>
          </a:prstGeom>
        </p:spPr>
      </p:pic>
      <p:pic>
        <p:nvPicPr>
          <p:cNvPr id="5" name="Imagen 4"/>
          <p:cNvPicPr>
            <a:picLocks noChangeAspect="1"/>
          </p:cNvPicPr>
          <p:nvPr/>
        </p:nvPicPr>
        <p:blipFill>
          <a:blip r:embed="rId3"/>
          <a:stretch>
            <a:fillRect/>
          </a:stretch>
        </p:blipFill>
        <p:spPr>
          <a:xfrm>
            <a:off x="6278252" y="3453204"/>
            <a:ext cx="2819400" cy="2571750"/>
          </a:xfrm>
          <a:prstGeom prst="rect">
            <a:avLst/>
          </a:prstGeom>
        </p:spPr>
      </p:pic>
    </p:spTree>
    <p:extLst>
      <p:ext uri="{BB962C8B-B14F-4D97-AF65-F5344CB8AC3E}">
        <p14:creationId xmlns:p14="http://schemas.microsoft.com/office/powerpoint/2010/main" val="3535573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2106</TotalTime>
  <Words>1148</Words>
  <Application>Microsoft Office PowerPoint</Application>
  <PresentationFormat>Panorámica</PresentationFormat>
  <Paragraphs>212</Paragraphs>
  <Slides>19</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Calibri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Raton o mouse</dc:title>
  <dc:creator>Windar</dc:creator>
  <cp:lastModifiedBy>Windar</cp:lastModifiedBy>
  <cp:revision>195</cp:revision>
  <dcterms:created xsi:type="dcterms:W3CDTF">2022-10-27T10:14:11Z</dcterms:created>
  <dcterms:modified xsi:type="dcterms:W3CDTF">2023-05-31T07:48:09Z</dcterms:modified>
</cp:coreProperties>
</file>